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6858000" cx="12192000"/>
  <p:notesSz cx="6858000" cy="9144000"/>
  <p:embeddedFontLst>
    <p:embeddedFont>
      <p:font typeface="Gill Sans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8" roundtripDataSignature="AMtx7mjrayR5l2kB7YR1Few05/TvT3gB3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GillSans-bold.fntdata"/><Relationship Id="rId16" Type="http://schemas.openxmlformats.org/officeDocument/2006/relationships/font" Target="fonts/GillSans-regular.fntdata"/><Relationship Id="rId18" Type="http://customschemas.google.com/relationships/presentationmetadata" Target="meta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1" name="Google Shape;161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https://deepai.org/machine-learning-model/text2img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3" name="Google Shape;303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https://deepai.org/machine-learning-model/text2img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3" name="Google Shape;173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Mission statements:</a:t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Accelerating global energy transition</a:t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Improving openness to maximize global impact</a:t>
            </a:r>
            <a:endParaRPr/>
          </a:p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Enabling effective global collaboration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" showMasterSp="0" type="tx">
  <p:cSld name="TITLE_AND_BODY">
    <p:bg>
      <p:bgPr>
        <a:solidFill>
          <a:srgbClr val="F2F2F2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3" name="Google Shape;13;p13"/>
          <p:cNvSpPr txBox="1"/>
          <p:nvPr>
            <p:ph idx="12" type="sldNum"/>
          </p:nvPr>
        </p:nvSpPr>
        <p:spPr>
          <a:xfrm>
            <a:off x="10758922" y="6299974"/>
            <a:ext cx="365761" cy="201651"/>
          </a:xfrm>
          <a:prstGeom prst="rect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18275" lIns="18275" spcFirstLastPara="1" rIns="18275" wrap="square" tIns="1827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>
                <a:solidFill>
                  <a:srgbClr val="FFFFFF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>
                <a:solidFill>
                  <a:srgbClr val="FFFFFF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>
                <a:solidFill>
                  <a:srgbClr val="FFFFFF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>
                <a:solidFill>
                  <a:srgbClr val="FFFFFF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>
                <a:solidFill>
                  <a:srgbClr val="FFFFFF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>
                <a:solidFill>
                  <a:srgbClr val="FFFFFF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>
                <a:solidFill>
                  <a:srgbClr val="FFFFFF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>
                <a:solidFill>
                  <a:srgbClr val="FFFFFF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14" name="Google Shape;14;p13"/>
          <p:cNvSpPr txBox="1"/>
          <p:nvPr>
            <p:ph type="title"/>
          </p:nvPr>
        </p:nvSpPr>
        <p:spPr>
          <a:xfrm>
            <a:off x="2231135" y="964691"/>
            <a:ext cx="7729730" cy="1188721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  <a:defRPr>
                <a:solidFill>
                  <a:srgbClr val="FFFFFF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Contenuto con didascalia" showMasterSp="0">
  <p:cSld name="9_Contenuto con didascalia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64;p19" id="54" name="Google Shape;54;p22"/>
          <p:cNvPicPr preferRelativeResize="0"/>
          <p:nvPr/>
        </p:nvPicPr>
        <p:blipFill rotWithShape="1">
          <a:blip r:embed="rId2">
            <a:alphaModFix/>
          </a:blip>
          <a:srcRect b="0" l="2220" r="946" t="0"/>
          <a:stretch/>
        </p:blipFill>
        <p:spPr>
          <a:xfrm>
            <a:off x="0" y="6311141"/>
            <a:ext cx="12192000" cy="58640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22"/>
          <p:cNvSpPr txBox="1"/>
          <p:nvPr>
            <p:ph idx="12" type="sldNum"/>
          </p:nvPr>
        </p:nvSpPr>
        <p:spPr>
          <a:xfrm>
            <a:off x="11659176" y="6445451"/>
            <a:ext cx="365761" cy="21117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8C33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18275" lIns="18275" spcFirstLastPara="1" rIns="18275" wrap="square" tIns="18275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Google Shape;66;p19" id="56" name="Google Shape;5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04578" y="124081"/>
            <a:ext cx="1620359" cy="55294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22"/>
          <p:cNvSpPr txBox="1"/>
          <p:nvPr>
            <p:ph type="title"/>
          </p:nvPr>
        </p:nvSpPr>
        <p:spPr>
          <a:xfrm>
            <a:off x="334242" y="363297"/>
            <a:ext cx="4480949" cy="11542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  <a:defRPr b="1">
                <a:solidFill>
                  <a:srgbClr val="FFFFFF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9pPr>
          </a:lstStyle>
          <a:p/>
        </p:txBody>
      </p:sp>
      <p:sp>
        <p:nvSpPr>
          <p:cNvPr id="58" name="Google Shape;58;p22"/>
          <p:cNvSpPr txBox="1"/>
          <p:nvPr>
            <p:ph idx="1" type="body"/>
          </p:nvPr>
        </p:nvSpPr>
        <p:spPr>
          <a:xfrm>
            <a:off x="334963" y="1784350"/>
            <a:ext cx="5580001" cy="4278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22"/>
          <p:cNvSpPr txBox="1"/>
          <p:nvPr>
            <p:ph idx="2" type="body"/>
          </p:nvPr>
        </p:nvSpPr>
        <p:spPr>
          <a:xfrm>
            <a:off x="6277038" y="1784350"/>
            <a:ext cx="5580002" cy="4278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Contenuto con didascalia" showMasterSp="0">
  <p:cSld name="13_Contenuto con didascalia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3"/>
          <p:cNvSpPr txBox="1"/>
          <p:nvPr>
            <p:ph idx="12" type="sldNum"/>
          </p:nvPr>
        </p:nvSpPr>
        <p:spPr>
          <a:xfrm>
            <a:off x="11659176" y="6445451"/>
            <a:ext cx="365761" cy="21117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8C33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18275" lIns="18275" spcFirstLastPara="1" rIns="18275" wrap="square" tIns="18275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Google Shape;72;p20" id="62" name="Google Shape;62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04578" y="124081"/>
            <a:ext cx="1620359" cy="55294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23"/>
          <p:cNvSpPr txBox="1"/>
          <p:nvPr>
            <p:ph type="title"/>
          </p:nvPr>
        </p:nvSpPr>
        <p:spPr>
          <a:xfrm>
            <a:off x="334242" y="363297"/>
            <a:ext cx="4480949" cy="11542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  <a:defRPr b="1">
                <a:solidFill>
                  <a:srgbClr val="FFFFFF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9pPr>
          </a:lstStyle>
          <a:p/>
        </p:txBody>
      </p:sp>
      <p:sp>
        <p:nvSpPr>
          <p:cNvPr id="64" name="Google Shape;64;p23"/>
          <p:cNvSpPr txBox="1"/>
          <p:nvPr>
            <p:ph idx="1" type="body"/>
          </p:nvPr>
        </p:nvSpPr>
        <p:spPr>
          <a:xfrm>
            <a:off x="334963" y="1784350"/>
            <a:ext cx="5580001" cy="4278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23"/>
          <p:cNvSpPr txBox="1"/>
          <p:nvPr>
            <p:ph idx="2" type="body"/>
          </p:nvPr>
        </p:nvSpPr>
        <p:spPr>
          <a:xfrm>
            <a:off x="6277038" y="1784350"/>
            <a:ext cx="5580002" cy="4278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 type="title">
  <p:cSld name="TITLE">
    <p:bg>
      <p:bgPr>
        <a:solidFill>
          <a:srgbClr val="F2F2F2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4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b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Gill Sans"/>
              <a:buNone/>
              <a:defRPr sz="60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9pPr>
          </a:lstStyle>
          <a:p/>
        </p:txBody>
      </p:sp>
      <p:sp>
        <p:nvSpPr>
          <p:cNvPr id="68" name="Google Shape;68;p24"/>
          <p:cNvSpPr txBox="1"/>
          <p:nvPr>
            <p:ph idx="1" type="body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ill Sans"/>
              <a:buNone/>
              <a:defRPr sz="2400"/>
            </a:lvl1pPr>
            <a:lvl2pPr indent="-228600" lvl="1" marL="9144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ill Sans"/>
              <a:buNone/>
              <a:defRPr sz="2400"/>
            </a:lvl2pPr>
            <a:lvl3pPr indent="-228600" lvl="2" marL="13716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ill Sans"/>
              <a:buNone/>
              <a:defRPr sz="2400"/>
            </a:lvl3pPr>
            <a:lvl4pPr indent="-228600" lvl="3" marL="18288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ill Sans"/>
              <a:buNone/>
              <a:defRPr sz="2400"/>
            </a:lvl4pPr>
            <a:lvl5pPr indent="-228600" lvl="4" marL="22860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2400"/>
              <a:buFont typeface="Gill Sans"/>
              <a:buNone/>
              <a:defRPr sz="2400"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24"/>
          <p:cNvSpPr txBox="1"/>
          <p:nvPr>
            <p:ph idx="12" type="sldNum"/>
          </p:nvPr>
        </p:nvSpPr>
        <p:spPr>
          <a:xfrm>
            <a:off x="10758922" y="6299974"/>
            <a:ext cx="365761" cy="201651"/>
          </a:xfrm>
          <a:prstGeom prst="rect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18275" lIns="18275" spcFirstLastPara="1" rIns="18275" wrap="square" tIns="1827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>
                <a:solidFill>
                  <a:srgbClr val="FFFFFF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>
                <a:solidFill>
                  <a:srgbClr val="FFFFFF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>
                <a:solidFill>
                  <a:srgbClr val="FFFFFF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>
                <a:solidFill>
                  <a:srgbClr val="FFFFFF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>
                <a:solidFill>
                  <a:srgbClr val="FFFFFF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>
                <a:solidFill>
                  <a:srgbClr val="FFFFFF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>
                <a:solidFill>
                  <a:srgbClr val="FFFFFF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>
                <a:solidFill>
                  <a:srgbClr val="FFFFFF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Contenuto con didascalia" showMasterSp="0">
  <p:cSld name="10_Contenuto con didascalia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83;p22" id="71" name="Google Shape;71;p25"/>
          <p:cNvPicPr preferRelativeResize="0"/>
          <p:nvPr/>
        </p:nvPicPr>
        <p:blipFill rotWithShape="1">
          <a:blip r:embed="rId2">
            <a:alphaModFix/>
          </a:blip>
          <a:srcRect b="0" l="2220" r="946" t="0"/>
          <a:stretch/>
        </p:blipFill>
        <p:spPr>
          <a:xfrm>
            <a:off x="0" y="6311141"/>
            <a:ext cx="12192000" cy="58640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25"/>
          <p:cNvSpPr txBox="1"/>
          <p:nvPr>
            <p:ph idx="12" type="sldNum"/>
          </p:nvPr>
        </p:nvSpPr>
        <p:spPr>
          <a:xfrm>
            <a:off x="11659176" y="6445451"/>
            <a:ext cx="365761" cy="21117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8C33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18275" lIns="18275" spcFirstLastPara="1" rIns="18275" wrap="square" tIns="18275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Google Shape;85;p22" id="73" name="Google Shape;7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04578" y="124081"/>
            <a:ext cx="1620359" cy="552948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5"/>
          <p:cNvSpPr txBox="1"/>
          <p:nvPr>
            <p:ph type="title"/>
          </p:nvPr>
        </p:nvSpPr>
        <p:spPr>
          <a:xfrm>
            <a:off x="334242" y="363297"/>
            <a:ext cx="4480949" cy="11542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  <a:defRPr b="1">
                <a:solidFill>
                  <a:srgbClr val="FFFFFF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9pPr>
          </a:lstStyle>
          <a:p/>
        </p:txBody>
      </p:sp>
      <p:sp>
        <p:nvSpPr>
          <p:cNvPr id="75" name="Google Shape;75;p25"/>
          <p:cNvSpPr txBox="1"/>
          <p:nvPr>
            <p:ph idx="1" type="body"/>
          </p:nvPr>
        </p:nvSpPr>
        <p:spPr>
          <a:xfrm>
            <a:off x="334963" y="2299317"/>
            <a:ext cx="5580001" cy="3763346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2" type="body"/>
          </p:nvPr>
        </p:nvSpPr>
        <p:spPr>
          <a:xfrm>
            <a:off x="6277038" y="2299317"/>
            <a:ext cx="5580002" cy="3763346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3" type="body"/>
          </p:nvPr>
        </p:nvSpPr>
        <p:spPr>
          <a:xfrm>
            <a:off x="334962" y="1624012"/>
            <a:ext cx="5580064" cy="587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25"/>
          <p:cNvSpPr txBox="1"/>
          <p:nvPr>
            <p:ph idx="4" type="body"/>
          </p:nvPr>
        </p:nvSpPr>
        <p:spPr>
          <a:xfrm>
            <a:off x="6276975" y="1624012"/>
            <a:ext cx="5580063" cy="587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Contenuto con didascalia" showMasterSp="0">
  <p:cSld name="12_Contenuto con didascalia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6"/>
          <p:cNvSpPr txBox="1"/>
          <p:nvPr>
            <p:ph idx="12" type="sldNum"/>
          </p:nvPr>
        </p:nvSpPr>
        <p:spPr>
          <a:xfrm>
            <a:off x="11659176" y="6445451"/>
            <a:ext cx="365761" cy="21117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8C33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18275" lIns="18275" spcFirstLastPara="1" rIns="18275" wrap="square" tIns="18275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Google Shape;93;p23" id="81" name="Google Shape;81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04578" y="124081"/>
            <a:ext cx="1620359" cy="552948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6"/>
          <p:cNvSpPr txBox="1"/>
          <p:nvPr>
            <p:ph type="title"/>
          </p:nvPr>
        </p:nvSpPr>
        <p:spPr>
          <a:xfrm>
            <a:off x="334242" y="363297"/>
            <a:ext cx="4480949" cy="11542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  <a:defRPr b="1">
                <a:solidFill>
                  <a:srgbClr val="FFFFFF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9pPr>
          </a:lstStyle>
          <a:p/>
        </p:txBody>
      </p:sp>
      <p:sp>
        <p:nvSpPr>
          <p:cNvPr id="83" name="Google Shape;83;p26"/>
          <p:cNvSpPr txBox="1"/>
          <p:nvPr>
            <p:ph idx="1" type="body"/>
          </p:nvPr>
        </p:nvSpPr>
        <p:spPr>
          <a:xfrm>
            <a:off x="334963" y="2299317"/>
            <a:ext cx="5580001" cy="3763346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2pPr>
            <a:lvl3pPr indent="-3556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  <a:defRPr sz="2000"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26"/>
          <p:cNvSpPr txBox="1"/>
          <p:nvPr>
            <p:ph idx="2" type="body"/>
          </p:nvPr>
        </p:nvSpPr>
        <p:spPr>
          <a:xfrm>
            <a:off x="6277038" y="2299317"/>
            <a:ext cx="5580002" cy="3763346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5" name="Google Shape;85;p26"/>
          <p:cNvSpPr txBox="1"/>
          <p:nvPr>
            <p:ph idx="3" type="body"/>
          </p:nvPr>
        </p:nvSpPr>
        <p:spPr>
          <a:xfrm>
            <a:off x="334962" y="1624012"/>
            <a:ext cx="5580064" cy="587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26"/>
          <p:cNvSpPr txBox="1"/>
          <p:nvPr>
            <p:ph idx="4" type="body"/>
          </p:nvPr>
        </p:nvSpPr>
        <p:spPr>
          <a:xfrm>
            <a:off x="6276975" y="1624012"/>
            <a:ext cx="5580063" cy="587376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showMasterSp="0">
  <p:cSld name="OBJECT_WITH_CAPTION_TEXT 2">
    <p:bg>
      <p:bgPr>
        <a:solidFill>
          <a:srgbClr val="FFFFFF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7"/>
          <p:cNvSpPr/>
          <p:nvPr/>
        </p:nvSpPr>
        <p:spPr>
          <a:xfrm>
            <a:off x="-1" y="0"/>
            <a:ext cx="6493567" cy="6858000"/>
          </a:xfrm>
          <a:prstGeom prst="rect">
            <a:avLst/>
          </a:prstGeom>
          <a:gradFill>
            <a:gsLst>
              <a:gs pos="0">
                <a:srgbClr val="FFFAF2"/>
              </a:gs>
              <a:gs pos="93000">
                <a:srgbClr val="F8C339">
                  <a:alpha val="99215"/>
                </a:srgbClr>
              </a:gs>
              <a:gs pos="100000">
                <a:srgbClr val="F8C339">
                  <a:alpha val="4235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89" name="Google Shape;89;p27"/>
          <p:cNvSpPr txBox="1"/>
          <p:nvPr>
            <p:ph idx="1" type="body"/>
          </p:nvPr>
        </p:nvSpPr>
        <p:spPr>
          <a:xfrm>
            <a:off x="6736080" y="804672"/>
            <a:ext cx="4815841" cy="5248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34925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>
                <a:solidFill>
                  <a:srgbClr val="000000"/>
                </a:solidFill>
              </a:defRPr>
            </a:lvl1pPr>
            <a:lvl2pPr indent="-34925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>
                <a:solidFill>
                  <a:srgbClr val="000000"/>
                </a:solidFill>
              </a:defRPr>
            </a:lvl2pPr>
            <a:lvl3pPr indent="-34925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>
                <a:solidFill>
                  <a:srgbClr val="000000"/>
                </a:solidFill>
              </a:defRPr>
            </a:lvl3pPr>
            <a:lvl4pPr indent="-34925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>
                <a:solidFill>
                  <a:srgbClr val="000000"/>
                </a:solidFill>
              </a:defRPr>
            </a:lvl4pPr>
            <a:lvl5pPr indent="-34925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>
                <a:solidFill>
                  <a:srgbClr val="000000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27"/>
          <p:cNvSpPr txBox="1"/>
          <p:nvPr>
            <p:ph idx="12" type="sldNum"/>
          </p:nvPr>
        </p:nvSpPr>
        <p:spPr>
          <a:xfrm>
            <a:off x="11659176" y="6445451"/>
            <a:ext cx="365761" cy="21117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8C33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18275" lIns="18275" spcFirstLastPara="1" rIns="18275" wrap="square" tIns="18275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" name="Google Shape;91;p27"/>
          <p:cNvSpPr/>
          <p:nvPr/>
        </p:nvSpPr>
        <p:spPr>
          <a:xfrm>
            <a:off x="356838" y="1744998"/>
            <a:ext cx="5739162" cy="4811248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ill Sans"/>
              <a:buNone/>
            </a:pPr>
            <a:r>
              <a:t/>
            </a:r>
            <a:endParaRPr b="0" i="0" sz="22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2" name="Google Shape;92;p27"/>
          <p:cNvSpPr txBox="1"/>
          <p:nvPr>
            <p:ph type="title"/>
          </p:nvPr>
        </p:nvSpPr>
        <p:spPr>
          <a:xfrm>
            <a:off x="356838" y="301752"/>
            <a:ext cx="5739162" cy="1141497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None/>
              <a:defRPr b="1" sz="2200">
                <a:solidFill>
                  <a:srgbClr val="000000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9pPr>
          </a:lstStyle>
          <a:p/>
        </p:txBody>
      </p:sp>
      <p:sp>
        <p:nvSpPr>
          <p:cNvPr id="93" name="Google Shape;93;p27"/>
          <p:cNvSpPr txBox="1"/>
          <p:nvPr>
            <p:ph idx="2" type="body"/>
          </p:nvPr>
        </p:nvSpPr>
        <p:spPr>
          <a:xfrm>
            <a:off x="550605" y="1917289"/>
            <a:ext cx="5358584" cy="4450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pic>
        <p:nvPicPr>
          <p:cNvPr descr="Google Shape;112;p25" id="94" name="Google Shape;94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04578" y="124081"/>
            <a:ext cx="1620359" cy="552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ntenuto con didascalia" showMasterSp="0">
  <p:cSld name="3_Contenuto con didascalia 2">
    <p:bg>
      <p:bgPr>
        <a:solidFill>
          <a:srgbClr val="FFFFFF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FAF2"/>
              </a:gs>
              <a:gs pos="93000">
                <a:srgbClr val="F8C339">
                  <a:alpha val="99215"/>
                </a:srgbClr>
              </a:gs>
              <a:gs pos="100000">
                <a:srgbClr val="F8C339">
                  <a:alpha val="4235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97" name="Google Shape;97;p28"/>
          <p:cNvSpPr txBox="1"/>
          <p:nvPr>
            <p:ph idx="12" type="sldNum"/>
          </p:nvPr>
        </p:nvSpPr>
        <p:spPr>
          <a:xfrm>
            <a:off x="11659176" y="6445451"/>
            <a:ext cx="365761" cy="21117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8C33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18275" lIns="18275" spcFirstLastPara="1" rIns="18275" wrap="square" tIns="18275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Google Shape;116;p26" id="98" name="Google Shape;98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04578" y="124081"/>
            <a:ext cx="1620359" cy="552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ontenuto con didascalia" showMasterSp="0">
  <p:cSld name="4_Contenuto con didascalia 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25000">
                <a:srgbClr val="FFFFFF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01" name="Google Shape;101;p29"/>
          <p:cNvSpPr txBox="1"/>
          <p:nvPr>
            <p:ph idx="12" type="sldNum"/>
          </p:nvPr>
        </p:nvSpPr>
        <p:spPr>
          <a:xfrm>
            <a:off x="11659176" y="6445451"/>
            <a:ext cx="365761" cy="21117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8C33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18275" lIns="18275" spcFirstLastPara="1" rIns="18275" wrap="square" tIns="18275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Google Shape;120;p27" id="102" name="Google Shape;102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04578" y="124081"/>
            <a:ext cx="1620359" cy="552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showMasterSp="0">
  <p:cSld name="OBJECT 2">
    <p:bg>
      <p:bgPr>
        <a:solidFill>
          <a:srgbClr val="F2F2F2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0"/>
          <p:cNvSpPr txBox="1"/>
          <p:nvPr>
            <p:ph type="title"/>
          </p:nvPr>
        </p:nvSpPr>
        <p:spPr>
          <a:xfrm>
            <a:off x="2231135" y="964691"/>
            <a:ext cx="7729730" cy="1188721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9pPr>
          </a:lstStyle>
          <a:p/>
        </p:txBody>
      </p:sp>
      <p:sp>
        <p:nvSpPr>
          <p:cNvPr id="105" name="Google Shape;105;p30"/>
          <p:cNvSpPr txBox="1"/>
          <p:nvPr>
            <p:ph idx="1" type="body"/>
          </p:nvPr>
        </p:nvSpPr>
        <p:spPr>
          <a:xfrm>
            <a:off x="2231135" y="2638044"/>
            <a:ext cx="7729730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30"/>
          <p:cNvSpPr txBox="1"/>
          <p:nvPr>
            <p:ph idx="12" type="sldNum"/>
          </p:nvPr>
        </p:nvSpPr>
        <p:spPr>
          <a:xfrm>
            <a:off x="10758922" y="6299974"/>
            <a:ext cx="365761" cy="201651"/>
          </a:xfrm>
          <a:prstGeom prst="rect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18275" lIns="18275" spcFirstLastPara="1" rIns="18275" wrap="square" tIns="1827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>
                <a:solidFill>
                  <a:srgbClr val="FFFFFF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>
                <a:solidFill>
                  <a:srgbClr val="FFFFFF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>
                <a:solidFill>
                  <a:srgbClr val="FFFFFF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>
                <a:solidFill>
                  <a:srgbClr val="FFFFFF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>
                <a:solidFill>
                  <a:srgbClr val="FFFFFF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>
                <a:solidFill>
                  <a:srgbClr val="FFFFFF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>
                <a:solidFill>
                  <a:srgbClr val="FFFFFF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>
                <a:solidFill>
                  <a:srgbClr val="FFFFFF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ontenuto con didascalia" showMasterSp="0">
  <p:cSld name="11_Contenuto con didascalia 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128;p29" id="108" name="Google Shape;108;p31"/>
          <p:cNvPicPr preferRelativeResize="0"/>
          <p:nvPr/>
        </p:nvPicPr>
        <p:blipFill rotWithShape="1">
          <a:blip r:embed="rId2">
            <a:alphaModFix/>
          </a:blip>
          <a:srcRect b="0" l="2220" r="946" t="0"/>
          <a:stretch/>
        </p:blipFill>
        <p:spPr>
          <a:xfrm>
            <a:off x="0" y="6311141"/>
            <a:ext cx="12192000" cy="58640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31"/>
          <p:cNvSpPr txBox="1"/>
          <p:nvPr>
            <p:ph idx="12" type="sldNum"/>
          </p:nvPr>
        </p:nvSpPr>
        <p:spPr>
          <a:xfrm>
            <a:off x="11659176" y="6445451"/>
            <a:ext cx="365761" cy="21117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8C33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18275" lIns="18275" spcFirstLastPara="1" rIns="18275" wrap="square" tIns="18275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Google Shape;130;p29" id="110" name="Google Shape;11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04578" y="124081"/>
            <a:ext cx="1620359" cy="55294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1"/>
          <p:cNvSpPr txBox="1"/>
          <p:nvPr>
            <p:ph type="title"/>
          </p:nvPr>
        </p:nvSpPr>
        <p:spPr>
          <a:xfrm>
            <a:off x="334242" y="363297"/>
            <a:ext cx="4480949" cy="11542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  <a:defRPr b="1">
                <a:solidFill>
                  <a:srgbClr val="FFFFFF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ontenuto con didascalia">
  <p:cSld name="4_Contenuto con didascalia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/>
          <p:nvPr>
            <p:ph idx="12" type="sldNum"/>
          </p:nvPr>
        </p:nvSpPr>
        <p:spPr>
          <a:xfrm>
            <a:off x="11659176" y="6445451"/>
            <a:ext cx="365761" cy="21117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8C33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18275" lIns="18275" spcFirstLastPara="1" rIns="18275" wrap="square" tIns="18275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showMasterSp="0">
  <p:cSld name="TITLE 2">
    <p:bg>
      <p:bgPr>
        <a:gradFill>
          <a:gsLst>
            <a:gs pos="0">
              <a:srgbClr val="AAD3DF"/>
            </a:gs>
            <a:gs pos="33000">
              <a:srgbClr val="D5E9EF"/>
            </a:gs>
            <a:gs pos="100000">
              <a:srgbClr val="FFFFFF"/>
            </a:gs>
          </a:gsLst>
          <a:lin ang="0" scaled="0"/>
        </a:gra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2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45675" spcFirstLastPara="1" rIns="45675" wrap="square" tIns="456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  <a:defRPr sz="6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9pPr>
          </a:lstStyle>
          <a:p/>
        </p:txBody>
      </p:sp>
      <p:sp>
        <p:nvSpPr>
          <p:cNvPr id="114" name="Google Shape;114;p32"/>
          <p:cNvSpPr txBox="1"/>
          <p:nvPr>
            <p:ph idx="1" type="body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32"/>
          <p:cNvSpPr txBox="1"/>
          <p:nvPr>
            <p:ph idx="12" type="sldNum"/>
          </p:nvPr>
        </p:nvSpPr>
        <p:spPr>
          <a:xfrm>
            <a:off x="11095216" y="6414780"/>
            <a:ext cx="258585" cy="248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1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showMasterSp="0">
  <p:cSld name="OBJECT 3">
    <p:bg>
      <p:bgPr>
        <a:gradFill>
          <a:gsLst>
            <a:gs pos="0">
              <a:srgbClr val="AAD3DF"/>
            </a:gs>
            <a:gs pos="33000">
              <a:srgbClr val="D5E9EF"/>
            </a:gs>
            <a:gs pos="100000">
              <a:srgbClr val="FFFFFF"/>
            </a:gs>
          </a:gsLst>
          <a:lin ang="0" scaled="0"/>
        </a:gra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9pPr>
          </a:lstStyle>
          <a:p/>
        </p:txBody>
      </p:sp>
      <p:sp>
        <p:nvSpPr>
          <p:cNvPr id="118" name="Google Shape;118;p3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64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64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4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33"/>
          <p:cNvSpPr txBox="1"/>
          <p:nvPr>
            <p:ph idx="12" type="sldNum"/>
          </p:nvPr>
        </p:nvSpPr>
        <p:spPr>
          <a:xfrm>
            <a:off x="11095216" y="6414780"/>
            <a:ext cx="258585" cy="248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1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" showMasterSp="0" type="secHead">
  <p:cSld name="SECTION_HEADER">
    <p:bg>
      <p:bgPr>
        <a:gradFill>
          <a:gsLst>
            <a:gs pos="0">
              <a:srgbClr val="AAD3DF"/>
            </a:gs>
            <a:gs pos="33000">
              <a:srgbClr val="D5E9EF"/>
            </a:gs>
            <a:gs pos="100000">
              <a:srgbClr val="FFFFFF"/>
            </a:gs>
          </a:gsLst>
          <a:lin ang="0" scaled="0"/>
        </a:gra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45675" spcFirstLastPara="1" rIns="45675" wrap="square" tIns="456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  <a:defRPr sz="6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9pPr>
          </a:lstStyle>
          <a:p/>
        </p:txBody>
      </p:sp>
      <p:sp>
        <p:nvSpPr>
          <p:cNvPr id="122" name="Google Shape;122;p34"/>
          <p:cNvSpPr txBox="1"/>
          <p:nvPr>
            <p:ph idx="1" type="body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34"/>
          <p:cNvSpPr txBox="1"/>
          <p:nvPr>
            <p:ph idx="12" type="sldNum"/>
          </p:nvPr>
        </p:nvSpPr>
        <p:spPr>
          <a:xfrm>
            <a:off x="11095216" y="6414780"/>
            <a:ext cx="258585" cy="248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1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showMasterSp="0" type="twoObj">
  <p:cSld name="TWO_OBJECTS">
    <p:bg>
      <p:bgPr>
        <a:gradFill>
          <a:gsLst>
            <a:gs pos="0">
              <a:srgbClr val="AAD3DF"/>
            </a:gs>
            <a:gs pos="33000">
              <a:srgbClr val="D5E9EF"/>
            </a:gs>
            <a:gs pos="100000">
              <a:srgbClr val="FFFFFF"/>
            </a:gs>
          </a:gsLst>
          <a:lin ang="0" scaled="0"/>
        </a:gra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9pPr>
          </a:lstStyle>
          <a:p/>
        </p:txBody>
      </p:sp>
      <p:sp>
        <p:nvSpPr>
          <p:cNvPr id="126" name="Google Shape;126;p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64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64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4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p3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35"/>
          <p:cNvSpPr txBox="1"/>
          <p:nvPr>
            <p:ph idx="12" type="sldNum"/>
          </p:nvPr>
        </p:nvSpPr>
        <p:spPr>
          <a:xfrm>
            <a:off x="11095216" y="6414780"/>
            <a:ext cx="258585" cy="248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1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showMasterSp="0" type="twoTxTwoObj">
  <p:cSld name="TWO_OBJECTS_WITH_TEXT">
    <p:bg>
      <p:bgPr>
        <a:gradFill>
          <a:gsLst>
            <a:gs pos="0">
              <a:srgbClr val="AAD3DF"/>
            </a:gs>
            <a:gs pos="33000">
              <a:srgbClr val="D5E9EF"/>
            </a:gs>
            <a:gs pos="100000">
              <a:srgbClr val="FFFFFF"/>
            </a:gs>
          </a:gsLst>
          <a:lin ang="0" scaled="0"/>
        </a:gra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6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9pPr>
          </a:lstStyle>
          <a:p/>
        </p:txBody>
      </p:sp>
      <p:sp>
        <p:nvSpPr>
          <p:cNvPr id="131" name="Google Shape;131;p36"/>
          <p:cNvSpPr txBox="1"/>
          <p:nvPr>
            <p:ph idx="1" type="body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b="1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36"/>
          <p:cNvSpPr txBox="1"/>
          <p:nvPr>
            <p:ph idx="2" type="body"/>
          </p:nvPr>
        </p:nvSpPr>
        <p:spPr>
          <a:xfrm>
            <a:off x="839787" y="2505075"/>
            <a:ext cx="51577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36"/>
          <p:cNvSpPr txBox="1"/>
          <p:nvPr>
            <p:ph idx="3" type="body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45675" spcFirstLastPara="1" rIns="45675" wrap="square" tIns="4567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3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35" name="Google Shape;135;p36"/>
          <p:cNvSpPr txBox="1"/>
          <p:nvPr>
            <p:ph idx="12" type="sldNum"/>
          </p:nvPr>
        </p:nvSpPr>
        <p:spPr>
          <a:xfrm>
            <a:off x="11095216" y="6414780"/>
            <a:ext cx="258585" cy="248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1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" showMasterSp="0" type="titleOnly">
  <p:cSld name="TITLE_ONLY">
    <p:bg>
      <p:bgPr>
        <a:gradFill>
          <a:gsLst>
            <a:gs pos="0">
              <a:srgbClr val="AAD3DF"/>
            </a:gs>
            <a:gs pos="33000">
              <a:srgbClr val="D5E9EF"/>
            </a:gs>
            <a:gs pos="100000">
              <a:srgbClr val="FFFFFF"/>
            </a:gs>
          </a:gsLst>
          <a:lin ang="0" scaled="0"/>
        </a:gra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9pPr>
          </a:lstStyle>
          <a:p/>
        </p:txBody>
      </p:sp>
      <p:sp>
        <p:nvSpPr>
          <p:cNvPr id="138" name="Google Shape;138;p37"/>
          <p:cNvSpPr txBox="1"/>
          <p:nvPr>
            <p:ph idx="12" type="sldNum"/>
          </p:nvPr>
        </p:nvSpPr>
        <p:spPr>
          <a:xfrm>
            <a:off x="11095216" y="6414780"/>
            <a:ext cx="258585" cy="248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1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bg>
      <p:bgPr>
        <a:gradFill>
          <a:gsLst>
            <a:gs pos="0">
              <a:srgbClr val="AAD3DF"/>
            </a:gs>
            <a:gs pos="33000">
              <a:srgbClr val="D5E9EF"/>
            </a:gs>
            <a:gs pos="100000">
              <a:srgbClr val="FFFFFF"/>
            </a:gs>
          </a:gsLst>
          <a:lin ang="0" scaled="0"/>
        </a:gra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8"/>
          <p:cNvSpPr txBox="1"/>
          <p:nvPr>
            <p:ph idx="12" type="sldNum"/>
          </p:nvPr>
        </p:nvSpPr>
        <p:spPr>
          <a:xfrm>
            <a:off x="11095216" y="6414780"/>
            <a:ext cx="258585" cy="248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1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showMasterSp="0">
  <p:cSld name="OBJECT_WITH_CAPTION_TEXT 3">
    <p:bg>
      <p:bgPr>
        <a:gradFill>
          <a:gsLst>
            <a:gs pos="0">
              <a:srgbClr val="AAD3DF"/>
            </a:gs>
            <a:gs pos="33000">
              <a:srgbClr val="D5E9EF"/>
            </a:gs>
            <a:gs pos="100000">
              <a:srgbClr val="FFFFFF"/>
            </a:gs>
          </a:gsLst>
          <a:lin ang="0" scaled="0"/>
        </a:gra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9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45675" spcFirstLastPara="1" rIns="45675" wrap="square" tIns="456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9pPr>
          </a:lstStyle>
          <a:p/>
        </p:txBody>
      </p:sp>
      <p:sp>
        <p:nvSpPr>
          <p:cNvPr id="143" name="Google Shape;143;p39"/>
          <p:cNvSpPr txBox="1"/>
          <p:nvPr>
            <p:ph idx="1" type="body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318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318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318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318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44" name="Google Shape;144;p39"/>
          <p:cNvSpPr txBox="1"/>
          <p:nvPr>
            <p:ph idx="2" type="body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39"/>
          <p:cNvSpPr txBox="1"/>
          <p:nvPr>
            <p:ph idx="12" type="sldNum"/>
          </p:nvPr>
        </p:nvSpPr>
        <p:spPr>
          <a:xfrm>
            <a:off x="11095216" y="6414780"/>
            <a:ext cx="258585" cy="248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1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showMasterSp="0" type="picTx">
  <p:cSld name="PICTURE_WITH_CAPTION_TEXT">
    <p:bg>
      <p:bgPr>
        <a:gradFill>
          <a:gsLst>
            <a:gs pos="0">
              <a:srgbClr val="AAD3DF"/>
            </a:gs>
            <a:gs pos="33000">
              <a:srgbClr val="D5E9EF"/>
            </a:gs>
            <a:gs pos="100000">
              <a:srgbClr val="FFFFFF"/>
            </a:gs>
          </a:gsLst>
          <a:lin ang="0" scaled="0"/>
        </a:gra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0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675" lIns="45675" spcFirstLastPara="1" rIns="45675" wrap="square" tIns="456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9pPr>
          </a:lstStyle>
          <a:p/>
        </p:txBody>
      </p:sp>
      <p:sp>
        <p:nvSpPr>
          <p:cNvPr id="148" name="Google Shape;148;p40"/>
          <p:cNvSpPr/>
          <p:nvPr>
            <p:ph idx="2" type="pic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9" name="Google Shape;149;p40"/>
          <p:cNvSpPr txBox="1"/>
          <p:nvPr>
            <p:ph idx="1" type="body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40"/>
          <p:cNvSpPr txBox="1"/>
          <p:nvPr>
            <p:ph idx="12" type="sldNum"/>
          </p:nvPr>
        </p:nvSpPr>
        <p:spPr>
          <a:xfrm>
            <a:off x="11095216" y="6414780"/>
            <a:ext cx="258585" cy="248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1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showMasterSp="0" type="vertTx">
  <p:cSld name="VERTICAL_TEXT">
    <p:bg>
      <p:bgPr>
        <a:gradFill>
          <a:gsLst>
            <a:gs pos="0">
              <a:srgbClr val="AAD3DF"/>
            </a:gs>
            <a:gs pos="33000">
              <a:srgbClr val="D5E9EF"/>
            </a:gs>
            <a:gs pos="100000">
              <a:srgbClr val="FFFFFF"/>
            </a:gs>
          </a:gsLst>
          <a:lin ang="0" scaled="0"/>
        </a:gra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9pPr>
          </a:lstStyle>
          <a:p/>
        </p:txBody>
      </p:sp>
      <p:sp>
        <p:nvSpPr>
          <p:cNvPr id="153" name="Google Shape;153;p41"/>
          <p:cNvSpPr txBox="1"/>
          <p:nvPr>
            <p:ph idx="1" type="body"/>
          </p:nvPr>
        </p:nvSpPr>
        <p:spPr>
          <a:xfrm rot="5400000">
            <a:off x="3920330" y="-1256506"/>
            <a:ext cx="4351339" cy="105156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64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64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4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41"/>
          <p:cNvSpPr txBox="1"/>
          <p:nvPr>
            <p:ph idx="12" type="sldNum"/>
          </p:nvPr>
        </p:nvSpPr>
        <p:spPr>
          <a:xfrm>
            <a:off x="11095216" y="6414780"/>
            <a:ext cx="258585" cy="248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1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showMasterSp="0" type="objTx">
  <p:cSld name="OBJECT_WITH_CAPTION_TEXT">
    <p:bg>
      <p:bgPr>
        <a:solidFill>
          <a:srgbClr val="F2F2F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26;p12" id="18" name="Google Shape;18;p15"/>
          <p:cNvPicPr preferRelativeResize="0"/>
          <p:nvPr/>
        </p:nvPicPr>
        <p:blipFill rotWithShape="1">
          <a:blip r:embed="rId2">
            <a:alphaModFix/>
          </a:blip>
          <a:srcRect b="30052" l="0" r="55938" t="0"/>
          <a:stretch/>
        </p:blipFill>
        <p:spPr>
          <a:xfrm>
            <a:off x="1" y="-1"/>
            <a:ext cx="649224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15"/>
          <p:cNvSpPr txBox="1"/>
          <p:nvPr>
            <p:ph idx="1" type="body"/>
          </p:nvPr>
        </p:nvSpPr>
        <p:spPr>
          <a:xfrm>
            <a:off x="6736080" y="804672"/>
            <a:ext cx="4815841" cy="5248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34925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>
                <a:solidFill>
                  <a:srgbClr val="000000"/>
                </a:solidFill>
              </a:defRPr>
            </a:lvl1pPr>
            <a:lvl2pPr indent="-34925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>
                <a:solidFill>
                  <a:srgbClr val="000000"/>
                </a:solidFill>
              </a:defRPr>
            </a:lvl2pPr>
            <a:lvl3pPr indent="-34925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>
                <a:solidFill>
                  <a:srgbClr val="000000"/>
                </a:solidFill>
              </a:defRPr>
            </a:lvl3pPr>
            <a:lvl4pPr indent="-34925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>
                <a:solidFill>
                  <a:srgbClr val="000000"/>
                </a:solidFill>
              </a:defRPr>
            </a:lvl4pPr>
            <a:lvl5pPr indent="-34925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>
                <a:solidFill>
                  <a:srgbClr val="000000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5"/>
          <p:cNvSpPr txBox="1"/>
          <p:nvPr>
            <p:ph idx="12" type="sldNum"/>
          </p:nvPr>
        </p:nvSpPr>
        <p:spPr>
          <a:xfrm>
            <a:off x="11659176" y="6450213"/>
            <a:ext cx="365761" cy="20165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8275" lIns="18275" spcFirstLastPara="1" rIns="18275" wrap="square" tIns="1827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>
                <a:solidFill>
                  <a:srgbClr val="FFFFFF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>
                <a:solidFill>
                  <a:srgbClr val="FFFFFF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>
                <a:solidFill>
                  <a:srgbClr val="FFFFFF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>
                <a:solidFill>
                  <a:srgbClr val="FFFFFF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>
                <a:solidFill>
                  <a:srgbClr val="FFFFFF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>
                <a:solidFill>
                  <a:srgbClr val="FFFFFF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>
                <a:solidFill>
                  <a:srgbClr val="FFFFFF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>
                <a:solidFill>
                  <a:srgbClr val="FFFFFF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  <p:sp>
        <p:nvSpPr>
          <p:cNvPr id="21" name="Google Shape;21;p15"/>
          <p:cNvSpPr/>
          <p:nvPr/>
        </p:nvSpPr>
        <p:spPr>
          <a:xfrm>
            <a:off x="356838" y="1744998"/>
            <a:ext cx="5739162" cy="4811248"/>
          </a:xfrm>
          <a:prstGeom prst="rect">
            <a:avLst/>
          </a:prstGeom>
          <a:solidFill>
            <a:srgbClr val="000000">
              <a:alpha val="37254"/>
            </a:srgbClr>
          </a:solidFill>
          <a:ln cap="sq" cmpd="sng" w="3175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ill Sans"/>
              <a:buNone/>
            </a:pPr>
            <a:r>
              <a:t/>
            </a:r>
            <a:endParaRPr b="0" i="0" sz="22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Google Shape;22;p15"/>
          <p:cNvSpPr txBox="1"/>
          <p:nvPr>
            <p:ph type="title"/>
          </p:nvPr>
        </p:nvSpPr>
        <p:spPr>
          <a:xfrm>
            <a:off x="356838" y="301752"/>
            <a:ext cx="5739162" cy="1141497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ill Sans"/>
              <a:buNone/>
              <a:defRPr sz="2200">
                <a:solidFill>
                  <a:srgbClr val="FFFFFF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9pPr>
          </a:lstStyle>
          <a:p/>
        </p:txBody>
      </p:sp>
      <p:sp>
        <p:nvSpPr>
          <p:cNvPr id="23" name="Google Shape;23;p15"/>
          <p:cNvSpPr txBox="1"/>
          <p:nvPr>
            <p:ph idx="2" type="body"/>
          </p:nvPr>
        </p:nvSpPr>
        <p:spPr>
          <a:xfrm>
            <a:off x="550605" y="1917289"/>
            <a:ext cx="5358584" cy="4450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showMasterSp="0" type="vertTitleAndTx">
  <p:cSld name="VERTICAL_TITLE_AND_VERTICAL_TEXT">
    <p:bg>
      <p:bgPr>
        <a:gradFill>
          <a:gsLst>
            <a:gs pos="0">
              <a:srgbClr val="AAD3DF"/>
            </a:gs>
            <a:gs pos="33000">
              <a:srgbClr val="D5E9EF"/>
            </a:gs>
            <a:gs pos="100000">
              <a:srgbClr val="FFFFFF"/>
            </a:gs>
          </a:gsLst>
          <a:lin ang="0" scaled="0"/>
        </a:gra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2"/>
          <p:cNvSpPr txBox="1"/>
          <p:nvPr>
            <p:ph type="title"/>
          </p:nvPr>
        </p:nvSpPr>
        <p:spPr>
          <a:xfrm rot="5400000">
            <a:off x="7133431" y="1956593"/>
            <a:ext cx="5811839" cy="26289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9pPr>
          </a:lstStyle>
          <a:p/>
        </p:txBody>
      </p:sp>
      <p:sp>
        <p:nvSpPr>
          <p:cNvPr id="157" name="Google Shape;157;p42"/>
          <p:cNvSpPr txBox="1"/>
          <p:nvPr>
            <p:ph idx="1" type="body"/>
          </p:nvPr>
        </p:nvSpPr>
        <p:spPr>
          <a:xfrm rot="5400000">
            <a:off x="1799431" y="-596107"/>
            <a:ext cx="5811838" cy="77343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406400" lvl="2" marL="1371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406400" lvl="3" marL="1828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406400" lvl="4" marL="2286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Char char="•"/>
              <a:defRPr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42"/>
          <p:cNvSpPr txBox="1"/>
          <p:nvPr>
            <p:ph idx="12" type="sldNum"/>
          </p:nvPr>
        </p:nvSpPr>
        <p:spPr>
          <a:xfrm>
            <a:off x="11095216" y="6414780"/>
            <a:ext cx="258585" cy="24826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675" lIns="45675" spcFirstLastPara="1" rIns="45675" wrap="square" tIns="456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1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ntenuto con didascalia" showMasterSp="0">
  <p:cSld name="2_Contenuto con didascalia">
    <p:bg>
      <p:bgPr>
        <a:solidFill>
          <a:srgbClr val="FFFFFF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6"/>
          <p:cNvSpPr/>
          <p:nvPr/>
        </p:nvSpPr>
        <p:spPr>
          <a:xfrm>
            <a:off x="-1" y="0"/>
            <a:ext cx="6493567" cy="6858000"/>
          </a:xfrm>
          <a:prstGeom prst="rect">
            <a:avLst/>
          </a:prstGeom>
          <a:gradFill>
            <a:gsLst>
              <a:gs pos="0">
                <a:srgbClr val="FFFAF2"/>
              </a:gs>
              <a:gs pos="93000">
                <a:srgbClr val="F8C339">
                  <a:alpha val="99215"/>
                </a:srgbClr>
              </a:gs>
              <a:gs pos="100000">
                <a:srgbClr val="F8C339">
                  <a:alpha val="4235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6" name="Google Shape;26;p16"/>
          <p:cNvSpPr txBox="1"/>
          <p:nvPr>
            <p:ph idx="1" type="body"/>
          </p:nvPr>
        </p:nvSpPr>
        <p:spPr>
          <a:xfrm>
            <a:off x="6736080" y="804672"/>
            <a:ext cx="4815841" cy="5248656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34925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>
                <a:solidFill>
                  <a:srgbClr val="000000"/>
                </a:solidFill>
              </a:defRPr>
            </a:lvl1pPr>
            <a:lvl2pPr indent="-34925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>
                <a:solidFill>
                  <a:srgbClr val="000000"/>
                </a:solidFill>
              </a:defRPr>
            </a:lvl2pPr>
            <a:lvl3pPr indent="-34925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>
                <a:solidFill>
                  <a:srgbClr val="000000"/>
                </a:solidFill>
              </a:defRPr>
            </a:lvl3pPr>
            <a:lvl4pPr indent="-34925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>
                <a:solidFill>
                  <a:srgbClr val="000000"/>
                </a:solidFill>
              </a:defRPr>
            </a:lvl4pPr>
            <a:lvl5pPr indent="-34925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00"/>
              <a:buChar char="•"/>
              <a:defRPr sz="1900">
                <a:solidFill>
                  <a:srgbClr val="000000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16"/>
          <p:cNvSpPr txBox="1"/>
          <p:nvPr>
            <p:ph idx="12" type="sldNum"/>
          </p:nvPr>
        </p:nvSpPr>
        <p:spPr>
          <a:xfrm>
            <a:off x="11659176" y="6445451"/>
            <a:ext cx="365761" cy="21117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8C33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18275" lIns="18275" spcFirstLastPara="1" rIns="18275" wrap="square" tIns="18275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16"/>
          <p:cNvSpPr/>
          <p:nvPr/>
        </p:nvSpPr>
        <p:spPr>
          <a:xfrm>
            <a:off x="356838" y="1744998"/>
            <a:ext cx="5739162" cy="4811248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ill Sans"/>
              <a:buNone/>
            </a:pPr>
            <a:r>
              <a:t/>
            </a:r>
            <a:endParaRPr b="0" i="0" sz="22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" name="Google Shape;29;p16"/>
          <p:cNvSpPr txBox="1"/>
          <p:nvPr>
            <p:ph type="title"/>
          </p:nvPr>
        </p:nvSpPr>
        <p:spPr>
          <a:xfrm>
            <a:off x="356838" y="301752"/>
            <a:ext cx="5739162" cy="1141497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None/>
              <a:defRPr b="1" sz="2200">
                <a:solidFill>
                  <a:srgbClr val="000000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9pPr>
          </a:lstStyle>
          <a:p/>
        </p:txBody>
      </p:sp>
      <p:sp>
        <p:nvSpPr>
          <p:cNvPr id="30" name="Google Shape;30;p16"/>
          <p:cNvSpPr txBox="1"/>
          <p:nvPr>
            <p:ph idx="2" type="body"/>
          </p:nvPr>
        </p:nvSpPr>
        <p:spPr>
          <a:xfrm>
            <a:off x="550605" y="1917289"/>
            <a:ext cx="5358584" cy="445087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pic>
        <p:nvPicPr>
          <p:cNvPr descr="Google Shape;39;p13" id="31" name="Google Shape;3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04578" y="124081"/>
            <a:ext cx="1620359" cy="552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ntenuto con didascalia" showMasterSp="0">
  <p:cSld name="3_Contenuto con didascalia">
    <p:bg>
      <p:bgPr>
        <a:solidFill>
          <a:srgbClr val="FFFFFF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FAF2"/>
              </a:gs>
              <a:gs pos="93000">
                <a:srgbClr val="F8C339">
                  <a:alpha val="99215"/>
                </a:srgbClr>
              </a:gs>
              <a:gs pos="100000">
                <a:srgbClr val="F8C339">
                  <a:alpha val="42352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" name="Google Shape;34;p17"/>
          <p:cNvSpPr txBox="1"/>
          <p:nvPr>
            <p:ph idx="12" type="sldNum"/>
          </p:nvPr>
        </p:nvSpPr>
        <p:spPr>
          <a:xfrm>
            <a:off x="11659176" y="6445451"/>
            <a:ext cx="365761" cy="21117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8C33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18275" lIns="18275" spcFirstLastPara="1" rIns="18275" wrap="square" tIns="18275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Google Shape;43;p14" id="35" name="Google Shape;35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04578" y="124081"/>
            <a:ext cx="1620359" cy="552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showMasterSp="0" type="obj">
  <p:cSld name="OBJECT">
    <p:bg>
      <p:bgPr>
        <a:solidFill>
          <a:srgbClr val="F2F2F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8"/>
          <p:cNvSpPr txBox="1"/>
          <p:nvPr>
            <p:ph type="title"/>
          </p:nvPr>
        </p:nvSpPr>
        <p:spPr>
          <a:xfrm>
            <a:off x="2231135" y="964691"/>
            <a:ext cx="7729730" cy="1188721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9pPr>
          </a:lstStyle>
          <a:p/>
        </p:txBody>
      </p:sp>
      <p:sp>
        <p:nvSpPr>
          <p:cNvPr id="38" name="Google Shape;38;p18"/>
          <p:cNvSpPr txBox="1"/>
          <p:nvPr>
            <p:ph idx="1" type="body"/>
          </p:nvPr>
        </p:nvSpPr>
        <p:spPr>
          <a:xfrm>
            <a:off x="2231135" y="2638044"/>
            <a:ext cx="7729730" cy="3101983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18"/>
          <p:cNvSpPr txBox="1"/>
          <p:nvPr>
            <p:ph idx="12" type="sldNum"/>
          </p:nvPr>
        </p:nvSpPr>
        <p:spPr>
          <a:xfrm>
            <a:off x="10758922" y="6299974"/>
            <a:ext cx="365761" cy="201651"/>
          </a:xfrm>
          <a:prstGeom prst="rect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18275" lIns="18275" spcFirstLastPara="1" rIns="18275" wrap="square" tIns="18275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>
                <a:solidFill>
                  <a:srgbClr val="FFFFFF"/>
                </a:solidFill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>
                <a:solidFill>
                  <a:srgbClr val="FFFFFF"/>
                </a:solidFill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>
                <a:solidFill>
                  <a:srgbClr val="FFFFFF"/>
                </a:solidFill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>
                <a:solidFill>
                  <a:srgbClr val="FFFFFF"/>
                </a:solidFill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>
                <a:solidFill>
                  <a:srgbClr val="FFFFFF"/>
                </a:solidFill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>
                <a:solidFill>
                  <a:srgbClr val="FFFFFF"/>
                </a:solidFill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>
                <a:solidFill>
                  <a:srgbClr val="FFFFFF"/>
                </a:solidFill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>
                <a:solidFill>
                  <a:srgbClr val="FFFFFF"/>
                </a:solidFill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ontenuto con didascalia" showMasterSp="0">
  <p:cSld name="5_Contenuto con didascalia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9"/>
          <p:cNvSpPr txBox="1"/>
          <p:nvPr>
            <p:ph idx="12" type="sldNum"/>
          </p:nvPr>
        </p:nvSpPr>
        <p:spPr>
          <a:xfrm>
            <a:off x="11659176" y="6445451"/>
            <a:ext cx="365761" cy="21117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8C33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18275" lIns="18275" spcFirstLastPara="1" rIns="18275" wrap="square" tIns="18275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Google Shape;52;p16" id="42" name="Google Shape;42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04578" y="124081"/>
            <a:ext cx="1620359" cy="55294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9"/>
          <p:cNvSpPr txBox="1"/>
          <p:nvPr>
            <p:ph type="title"/>
          </p:nvPr>
        </p:nvSpPr>
        <p:spPr>
          <a:xfrm>
            <a:off x="2762655" y="400553"/>
            <a:ext cx="6264614" cy="834861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ill Sans"/>
              <a:buNone/>
              <a:defRPr b="1" sz="3600">
                <a:solidFill>
                  <a:srgbClr val="FFFFFF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Contenuto con didascalia" showMasterSp="0">
  <p:cSld name="11_Contenuto con didascalia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55;p17" id="45" name="Google Shape;45;p20"/>
          <p:cNvPicPr preferRelativeResize="0"/>
          <p:nvPr/>
        </p:nvPicPr>
        <p:blipFill rotWithShape="1">
          <a:blip r:embed="rId2">
            <a:alphaModFix/>
          </a:blip>
          <a:srcRect b="0" l="2220" r="946" t="0"/>
          <a:stretch/>
        </p:blipFill>
        <p:spPr>
          <a:xfrm>
            <a:off x="0" y="6311141"/>
            <a:ext cx="12192000" cy="586409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20"/>
          <p:cNvSpPr txBox="1"/>
          <p:nvPr>
            <p:ph idx="12" type="sldNum"/>
          </p:nvPr>
        </p:nvSpPr>
        <p:spPr>
          <a:xfrm>
            <a:off x="11659176" y="6445451"/>
            <a:ext cx="365761" cy="21117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8C33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18275" lIns="18275" spcFirstLastPara="1" rIns="18275" wrap="square" tIns="18275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Google Shape;57;p17" id="47" name="Google Shape;4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04578" y="124081"/>
            <a:ext cx="1620359" cy="552948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0"/>
          <p:cNvSpPr txBox="1"/>
          <p:nvPr>
            <p:ph type="title"/>
          </p:nvPr>
        </p:nvSpPr>
        <p:spPr>
          <a:xfrm>
            <a:off x="334242" y="363297"/>
            <a:ext cx="4480949" cy="11542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  <a:defRPr b="1">
                <a:solidFill>
                  <a:srgbClr val="FFFFFF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Contenuto con didascalia" showMasterSp="0">
  <p:cSld name="14_Contenuto con didascalia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/>
          <p:nvPr>
            <p:ph idx="12" type="sldNum"/>
          </p:nvPr>
        </p:nvSpPr>
        <p:spPr>
          <a:xfrm>
            <a:off x="11659176" y="6445451"/>
            <a:ext cx="365761" cy="21117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8C33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18275" lIns="18275" spcFirstLastPara="1" rIns="18275" wrap="square" tIns="18275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sz="1100"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Google Shape;61;p18" id="51" name="Google Shape;51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404578" y="124081"/>
            <a:ext cx="1620359" cy="552948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21"/>
          <p:cNvSpPr txBox="1"/>
          <p:nvPr>
            <p:ph type="title"/>
          </p:nvPr>
        </p:nvSpPr>
        <p:spPr>
          <a:xfrm>
            <a:off x="334242" y="363297"/>
            <a:ext cx="4480949" cy="11542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  <a:defRPr b="1">
                <a:solidFill>
                  <a:srgbClr val="FFFFFF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FFFF"/>
            </a:gs>
            <a:gs pos="100000">
              <a:srgbClr val="FFFFFF"/>
            </a:gs>
          </a:gsLst>
          <a:lin ang="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25000">
                <a:srgbClr val="FFFFFF"/>
              </a:gs>
              <a:gs pos="100000">
                <a:srgbClr val="FFFFFF"/>
              </a:gs>
            </a:gsLst>
            <a:lin ang="0" scaled="0"/>
          </a:gra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" name="Google Shape;7;p12"/>
          <p:cNvSpPr txBox="1"/>
          <p:nvPr>
            <p:ph idx="12" type="sldNum"/>
          </p:nvPr>
        </p:nvSpPr>
        <p:spPr>
          <a:xfrm>
            <a:off x="11659176" y="6445451"/>
            <a:ext cx="365761" cy="21117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8C33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18275" lIns="18275" spcFirstLastPara="1" rIns="18275" wrap="square" tIns="18275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  <a:defRPr b="0" i="0" sz="1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Shape;24;p11" id="8" name="Google Shape;8;p1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404578" y="124081"/>
            <a:ext cx="1620359" cy="55294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2"/>
          <p:cNvSpPr txBox="1"/>
          <p:nvPr>
            <p:ph type="title"/>
          </p:nvPr>
        </p:nvSpPr>
        <p:spPr>
          <a:xfrm>
            <a:off x="609600" y="274637"/>
            <a:ext cx="10972800" cy="1143001"/>
          </a:xfrm>
          <a:prstGeom prst="rect">
            <a:avLst/>
          </a:prstGeom>
          <a:solidFill>
            <a:srgbClr val="FFFFFF"/>
          </a:solidFill>
          <a:ln cap="sq" cmpd="sng" w="31750">
            <a:solidFill>
              <a:srgbClr val="404040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b="0" i="0" sz="2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b="0" i="0" sz="2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b="0" i="0" sz="2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b="0" i="0" sz="2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b="0" i="0" sz="2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b="0" i="0" sz="2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b="0" i="0" sz="2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b="0" i="0" sz="2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800"/>
              <a:buFont typeface="Gill Sans"/>
              <a:buNone/>
              <a:defRPr b="0" i="0" sz="2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1" type="body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9" Type="http://schemas.openxmlformats.org/officeDocument/2006/relationships/image" Target="../media/image21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7.png"/><Relationship Id="rId8" Type="http://schemas.openxmlformats.org/officeDocument/2006/relationships/image" Target="../media/image12.png"/><Relationship Id="rId10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Relationship Id="rId9" Type="http://schemas.openxmlformats.org/officeDocument/2006/relationships/image" Target="../media/image36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9.png"/><Relationship Id="rId10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jp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"/>
          <p:cNvGrpSpPr/>
          <p:nvPr/>
        </p:nvGrpSpPr>
        <p:grpSpPr>
          <a:xfrm>
            <a:off x="5404058" y="5950976"/>
            <a:ext cx="1379937" cy="533818"/>
            <a:chOff x="0" y="-1"/>
            <a:chExt cx="1379935" cy="533817"/>
          </a:xfrm>
        </p:grpSpPr>
        <p:sp>
          <p:nvSpPr>
            <p:cNvPr id="164" name="Google Shape;164;p1"/>
            <p:cNvSpPr/>
            <p:nvPr/>
          </p:nvSpPr>
          <p:spPr>
            <a:xfrm>
              <a:off x="481" y="17731"/>
              <a:ext cx="1379277" cy="5160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Gill Sans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pic>
          <p:nvPicPr>
            <p:cNvPr descr="Google Shape;214;p1" id="165" name="Google Shape;165;p1"/>
            <p:cNvPicPr preferRelativeResize="0"/>
            <p:nvPr/>
          </p:nvPicPr>
          <p:blipFill rotWithShape="1">
            <a:blip r:embed="rId3">
              <a:alphaModFix/>
            </a:blip>
            <a:srcRect b="821" l="2659" r="9605" t="0"/>
            <a:stretch/>
          </p:blipFill>
          <p:spPr>
            <a:xfrm>
              <a:off x="0" y="-1"/>
              <a:ext cx="1379935" cy="53380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6" name="Google Shape;166;p1"/>
          <p:cNvSpPr txBox="1"/>
          <p:nvPr/>
        </p:nvSpPr>
        <p:spPr>
          <a:xfrm>
            <a:off x="140821" y="904888"/>
            <a:ext cx="11906410" cy="1132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3600"/>
              <a:buFont typeface="Gill Sans"/>
              <a:buNone/>
            </a:pPr>
            <a:r>
              <a:rPr b="1" i="0" lang="en-US" sz="3600" u="none" cap="none" strike="noStrike">
                <a:solidFill>
                  <a:srgbClr val="FFC000"/>
                </a:solidFill>
                <a:latin typeface="Gill Sans"/>
                <a:ea typeface="Gill Sans"/>
                <a:cs typeface="Gill Sans"/>
                <a:sym typeface="Gill Sans"/>
              </a:rPr>
              <a:t>1</a:t>
            </a:r>
            <a:r>
              <a:rPr b="1" baseline="30000" i="0" lang="en-US" sz="3600" u="none" cap="none" strike="noStrike">
                <a:solidFill>
                  <a:srgbClr val="FFC000"/>
                </a:solidFill>
                <a:latin typeface="Gill Sans"/>
                <a:ea typeface="Gill Sans"/>
                <a:cs typeface="Gill Sans"/>
                <a:sym typeface="Gill Sans"/>
              </a:rPr>
              <a:t>st</a:t>
            </a:r>
            <a:r>
              <a:rPr b="1" i="0" lang="en-US" sz="3600" u="none" cap="none" strike="noStrike">
                <a:solidFill>
                  <a:srgbClr val="FFC000"/>
                </a:solidFill>
                <a:latin typeface="Gill Sans"/>
                <a:ea typeface="Gill Sans"/>
                <a:cs typeface="Gill Sans"/>
                <a:sym typeface="Gill Sans"/>
              </a:rPr>
              <a:t> PyPSA user meeting</a:t>
            </a:r>
            <a:endParaRPr b="0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ill Sans"/>
              <a:buNone/>
            </a:pPr>
            <a:r>
              <a:rPr b="1" i="0" lang="en-US" sz="36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“What the heck is PyPSA-Earth?"</a:t>
            </a:r>
            <a:endParaRPr/>
          </a:p>
        </p:txBody>
      </p:sp>
      <p:sp>
        <p:nvSpPr>
          <p:cNvPr id="167" name="Google Shape;167;p1"/>
          <p:cNvSpPr txBox="1"/>
          <p:nvPr/>
        </p:nvSpPr>
        <p:spPr>
          <a:xfrm>
            <a:off x="140821" y="4750648"/>
            <a:ext cx="11906410" cy="1158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ill Sans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21.10.2022,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ill Sans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Ekaterina Fedotova (Central Asia lead PyPSA-Earth),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ill Sans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Maximilian Parzen (Co-director PyPSA-Earth)</a:t>
            </a:r>
            <a:endParaRPr/>
          </a:p>
        </p:txBody>
      </p:sp>
      <p:pic>
        <p:nvPicPr>
          <p:cNvPr descr="Google Shape;217;p1" id="168" name="Google Shape;168;p1"/>
          <p:cNvPicPr preferRelativeResize="0"/>
          <p:nvPr/>
        </p:nvPicPr>
        <p:blipFill rotWithShape="1">
          <a:blip r:embed="rId4">
            <a:alphaModFix/>
          </a:blip>
          <a:srcRect b="0" l="0" r="53165" t="0"/>
          <a:stretch/>
        </p:blipFill>
        <p:spPr>
          <a:xfrm>
            <a:off x="5986496" y="6545939"/>
            <a:ext cx="215058" cy="2291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18;p1" id="169" name="Google Shape;169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01885" y="2105135"/>
            <a:ext cx="2584278" cy="258427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"/>
          <p:cNvSpPr txBox="1"/>
          <p:nvPr>
            <p:ph idx="12" type="sldNum"/>
          </p:nvPr>
        </p:nvSpPr>
        <p:spPr>
          <a:xfrm>
            <a:off x="11670902" y="6299974"/>
            <a:ext cx="258633" cy="201651"/>
          </a:xfrm>
          <a:prstGeom prst="rect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18275" lIns="18275" spcFirstLastPara="1" rIns="18275" wrap="square" tIns="1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0"/>
          <p:cNvSpPr txBox="1"/>
          <p:nvPr>
            <p:ph idx="12" type="sldNum"/>
          </p:nvPr>
        </p:nvSpPr>
        <p:spPr>
          <a:xfrm>
            <a:off x="11670902" y="6299974"/>
            <a:ext cx="258633" cy="201651"/>
          </a:xfrm>
          <a:prstGeom prst="rect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18275" lIns="18275" spcFirstLastPara="1" rIns="18275" wrap="square" tIns="1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/>
          </a:p>
        </p:txBody>
      </p:sp>
      <p:sp>
        <p:nvSpPr>
          <p:cNvPr id="298" name="Google Shape;298;p10"/>
          <p:cNvSpPr txBox="1"/>
          <p:nvPr>
            <p:ph type="title"/>
          </p:nvPr>
        </p:nvSpPr>
        <p:spPr>
          <a:xfrm>
            <a:off x="2231135" y="190969"/>
            <a:ext cx="7729730" cy="118872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rPr lang="en-US">
                <a:solidFill>
                  <a:srgbClr val="FFFFFF"/>
                </a:solidFill>
              </a:rPr>
              <a:t>PYPSA-EARTH: MAKING THE ENERGY TRANSITION GLOBAL</a:t>
            </a:r>
            <a:endParaRPr/>
          </a:p>
        </p:txBody>
      </p:sp>
      <p:pic>
        <p:nvPicPr>
          <p:cNvPr descr="Image" id="299" name="Google Shape;29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6882" y="2157480"/>
            <a:ext cx="5303878" cy="42878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00" name="Google Shape;30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8335" y="2157480"/>
            <a:ext cx="5183814" cy="4287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11"/>
          <p:cNvGrpSpPr/>
          <p:nvPr/>
        </p:nvGrpSpPr>
        <p:grpSpPr>
          <a:xfrm>
            <a:off x="5404058" y="5950976"/>
            <a:ext cx="1379937" cy="533818"/>
            <a:chOff x="0" y="-1"/>
            <a:chExt cx="1379935" cy="533817"/>
          </a:xfrm>
        </p:grpSpPr>
        <p:sp>
          <p:nvSpPr>
            <p:cNvPr id="306" name="Google Shape;306;p11"/>
            <p:cNvSpPr/>
            <p:nvPr/>
          </p:nvSpPr>
          <p:spPr>
            <a:xfrm>
              <a:off x="481" y="17731"/>
              <a:ext cx="1379277" cy="51608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Gill Sans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pic>
          <p:nvPicPr>
            <p:cNvPr descr="Google Shape;323;p8" id="307" name="Google Shape;307;p11"/>
            <p:cNvPicPr preferRelativeResize="0"/>
            <p:nvPr/>
          </p:nvPicPr>
          <p:blipFill rotWithShape="1">
            <a:blip r:embed="rId3">
              <a:alphaModFix/>
            </a:blip>
            <a:srcRect b="821" l="2659" r="9605" t="0"/>
            <a:stretch/>
          </p:blipFill>
          <p:spPr>
            <a:xfrm>
              <a:off x="0" y="-1"/>
              <a:ext cx="1379935" cy="53380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8" name="Google Shape;308;p11"/>
          <p:cNvSpPr txBox="1"/>
          <p:nvPr/>
        </p:nvSpPr>
        <p:spPr>
          <a:xfrm>
            <a:off x="140821" y="904887"/>
            <a:ext cx="11906410" cy="7899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4800"/>
              <a:buFont typeface="Gill Sans"/>
              <a:buNone/>
            </a:pPr>
            <a:r>
              <a:rPr b="1" i="0" lang="en-US" sz="4800" u="none" cap="none" strike="noStrike">
                <a:solidFill>
                  <a:srgbClr val="FFC000"/>
                </a:solidFill>
                <a:latin typeface="Gill Sans"/>
                <a:ea typeface="Gill Sans"/>
                <a:cs typeface="Gill Sans"/>
                <a:sym typeface="Gill Sans"/>
              </a:rPr>
              <a:t>YOU CAN CHANGE THE WORLD!</a:t>
            </a:r>
            <a:endParaRPr/>
          </a:p>
        </p:txBody>
      </p:sp>
      <p:sp>
        <p:nvSpPr>
          <p:cNvPr id="309" name="Google Shape;309;p11"/>
          <p:cNvSpPr txBox="1"/>
          <p:nvPr/>
        </p:nvSpPr>
        <p:spPr>
          <a:xfrm>
            <a:off x="140821" y="4750648"/>
            <a:ext cx="11906410" cy="1158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ill Sans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21.10.2022,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ill Sans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Ekaterina Fedotova (Central Asia lead PyPSA-Earth),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Gill Sans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Maximilian Parzen (Co-director PyPSA-Earth)</a:t>
            </a:r>
            <a:endParaRPr/>
          </a:p>
        </p:txBody>
      </p:sp>
      <p:pic>
        <p:nvPicPr>
          <p:cNvPr descr="Google Shape;326;p8" id="310" name="Google Shape;310;p11"/>
          <p:cNvPicPr preferRelativeResize="0"/>
          <p:nvPr/>
        </p:nvPicPr>
        <p:blipFill rotWithShape="1">
          <a:blip r:embed="rId4">
            <a:alphaModFix/>
          </a:blip>
          <a:srcRect b="0" l="0" r="53165" t="0"/>
          <a:stretch/>
        </p:blipFill>
        <p:spPr>
          <a:xfrm>
            <a:off x="5986496" y="6545939"/>
            <a:ext cx="215058" cy="2291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27;p8" id="311" name="Google Shape;311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01885" y="2105137"/>
            <a:ext cx="2584278" cy="2584278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1"/>
          <p:cNvSpPr txBox="1"/>
          <p:nvPr>
            <p:ph idx="12" type="sldNum"/>
          </p:nvPr>
        </p:nvSpPr>
        <p:spPr>
          <a:xfrm>
            <a:off x="11670902" y="6299974"/>
            <a:ext cx="258633" cy="201651"/>
          </a:xfrm>
          <a:prstGeom prst="rect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18275" lIns="18275" spcFirstLastPara="1" rIns="18275" wrap="square" tIns="1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"/>
          <p:cNvSpPr/>
          <p:nvPr/>
        </p:nvSpPr>
        <p:spPr>
          <a:xfrm>
            <a:off x="-388943" y="2043835"/>
            <a:ext cx="12751838" cy="4524316"/>
          </a:xfrm>
          <a:prstGeom prst="rect">
            <a:avLst/>
          </a:prstGeom>
          <a:solidFill>
            <a:srgbClr val="EBDFDF">
              <a:alpha val="49411"/>
            </a:srgb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Gill Sans"/>
              <a:buNone/>
            </a:pPr>
            <a:r>
              <a:t/>
            </a:r>
            <a:endParaRPr b="1" i="0" sz="36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176" name="Google Shape;176;p3"/>
          <p:cNvGrpSpPr/>
          <p:nvPr/>
        </p:nvGrpSpPr>
        <p:grpSpPr>
          <a:xfrm>
            <a:off x="4570635" y="411328"/>
            <a:ext cx="3050728" cy="1191440"/>
            <a:chOff x="-1" y="-1"/>
            <a:chExt cx="3050727" cy="1191439"/>
          </a:xfrm>
        </p:grpSpPr>
        <p:sp>
          <p:nvSpPr>
            <p:cNvPr id="177" name="Google Shape;177;p3"/>
            <p:cNvSpPr/>
            <p:nvPr/>
          </p:nvSpPr>
          <p:spPr>
            <a:xfrm>
              <a:off x="1064" y="39575"/>
              <a:ext cx="3049270" cy="11518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Gill Sans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pic>
          <p:nvPicPr>
            <p:cNvPr descr="Google Shape;243;p3" id="178" name="Google Shape;178;p3"/>
            <p:cNvPicPr preferRelativeResize="0"/>
            <p:nvPr/>
          </p:nvPicPr>
          <p:blipFill rotWithShape="1">
            <a:blip r:embed="rId3">
              <a:alphaModFix/>
            </a:blip>
            <a:srcRect b="821" l="2659" r="9605" t="0"/>
            <a:stretch/>
          </p:blipFill>
          <p:spPr>
            <a:xfrm>
              <a:off x="-1" y="-1"/>
              <a:ext cx="3050727" cy="119142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Google Shape;245;p3" id="179" name="Google Shape;17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99434" y="2116776"/>
            <a:ext cx="4274358" cy="22999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46;p3" id="180" name="Google Shape;18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42353" y="4448981"/>
            <a:ext cx="3188518" cy="20611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3"/>
          <p:cNvGrpSpPr/>
          <p:nvPr/>
        </p:nvGrpSpPr>
        <p:grpSpPr>
          <a:xfrm>
            <a:off x="1107198" y="4460014"/>
            <a:ext cx="5470748" cy="2057563"/>
            <a:chOff x="-2" y="-2"/>
            <a:chExt cx="5470746" cy="2057561"/>
          </a:xfrm>
        </p:grpSpPr>
        <p:grpSp>
          <p:nvGrpSpPr>
            <p:cNvPr id="182" name="Google Shape;182;p3"/>
            <p:cNvGrpSpPr/>
            <p:nvPr/>
          </p:nvGrpSpPr>
          <p:grpSpPr>
            <a:xfrm>
              <a:off x="-2" y="-2"/>
              <a:ext cx="5470746" cy="2057561"/>
              <a:chOff x="-1" y="-1"/>
              <a:chExt cx="5470745" cy="2057559"/>
            </a:xfrm>
          </p:grpSpPr>
          <p:pic>
            <p:nvPicPr>
              <p:cNvPr descr="Google Shape;259;p3" id="183" name="Google Shape;183;p3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4381717" y="411052"/>
                <a:ext cx="1089027" cy="164650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84" name="Google Shape;184;p3"/>
              <p:cNvSpPr/>
              <p:nvPr/>
            </p:nvSpPr>
            <p:spPr>
              <a:xfrm>
                <a:off x="4432300" y="0"/>
                <a:ext cx="1038444" cy="445750"/>
              </a:xfrm>
              <a:prstGeom prst="rect">
                <a:avLst/>
              </a:prstGeom>
              <a:solidFill>
                <a:srgbClr val="F9FBFD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Gill Sans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pic>
            <p:nvPicPr>
              <p:cNvPr descr="Google Shape;261;p3" id="185" name="Google Shape;185;p3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-1" y="-1"/>
                <a:ext cx="4432303" cy="205755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Google Shape;262;p3" id="186" name="Google Shape;186;p3"/>
            <p:cNvPicPr preferRelativeResize="0"/>
            <p:nvPr/>
          </p:nvPicPr>
          <p:blipFill rotWithShape="1">
            <a:blip r:embed="rId7">
              <a:alphaModFix/>
            </a:blip>
            <a:srcRect b="83265" l="8953" r="27806" t="1"/>
            <a:stretch/>
          </p:blipFill>
          <p:spPr>
            <a:xfrm>
              <a:off x="983357" y="22116"/>
              <a:ext cx="2802945" cy="3443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7" name="Google Shape;187;p3"/>
          <p:cNvGrpSpPr/>
          <p:nvPr/>
        </p:nvGrpSpPr>
        <p:grpSpPr>
          <a:xfrm>
            <a:off x="7756356" y="170654"/>
            <a:ext cx="4389919" cy="1958301"/>
            <a:chOff x="0" y="0"/>
            <a:chExt cx="4389918" cy="1958300"/>
          </a:xfrm>
        </p:grpSpPr>
        <p:sp>
          <p:nvSpPr>
            <p:cNvPr id="188" name="Google Shape;188;p3"/>
            <p:cNvSpPr/>
            <p:nvPr/>
          </p:nvSpPr>
          <p:spPr>
            <a:xfrm>
              <a:off x="0" y="672800"/>
              <a:ext cx="693960" cy="409905"/>
            </a:xfrm>
            <a:prstGeom prst="leftArrow">
              <a:avLst>
                <a:gd fmla="val 50000" name="adj1"/>
                <a:gd fmla="val 50000" name="adj2"/>
              </a:avLst>
            </a:prstGeom>
            <a:solidFill>
              <a:srgbClr val="4B5BAD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Gill Sans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89" name="Google Shape;189;p3"/>
            <p:cNvSpPr txBox="1"/>
            <p:nvPr/>
          </p:nvSpPr>
          <p:spPr>
            <a:xfrm>
              <a:off x="811618" y="0"/>
              <a:ext cx="3578300" cy="195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675" lIns="45675" spcFirstLastPara="1" rIns="45675" wrap="square" tIns="456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Gill Sans"/>
                <a:buNone/>
              </a:pPr>
              <a:r>
                <a:rPr b="1" i="0" lang="en-US" sz="1800" u="none" cap="none" strike="noStrik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rPr>
                <a:t>Grassroots initiative that aims to accelerate and cost-optimize the world’s transition to sustainable, accessible and reliable energy with open-source planning tools and open data.</a:t>
              </a:r>
              <a:endParaRPr/>
            </a:p>
          </p:txBody>
        </p:sp>
      </p:grpSp>
      <p:grpSp>
        <p:nvGrpSpPr>
          <p:cNvPr id="190" name="Google Shape;190;p3"/>
          <p:cNvGrpSpPr/>
          <p:nvPr/>
        </p:nvGrpSpPr>
        <p:grpSpPr>
          <a:xfrm>
            <a:off x="264833" y="2118851"/>
            <a:ext cx="6715119" cy="2297917"/>
            <a:chOff x="264833" y="2118851"/>
            <a:chExt cx="6715119" cy="2297917"/>
          </a:xfrm>
        </p:grpSpPr>
        <p:grpSp>
          <p:nvGrpSpPr>
            <p:cNvPr id="191" name="Google Shape;191;p3"/>
            <p:cNvGrpSpPr/>
            <p:nvPr/>
          </p:nvGrpSpPr>
          <p:grpSpPr>
            <a:xfrm>
              <a:off x="264833" y="2118851"/>
              <a:ext cx="6715119" cy="2296946"/>
              <a:chOff x="0" y="-2"/>
              <a:chExt cx="6715118" cy="2296944"/>
            </a:xfrm>
          </p:grpSpPr>
          <p:grpSp>
            <p:nvGrpSpPr>
              <p:cNvPr id="192" name="Google Shape;192;p3"/>
              <p:cNvGrpSpPr/>
              <p:nvPr/>
            </p:nvGrpSpPr>
            <p:grpSpPr>
              <a:xfrm>
                <a:off x="0" y="-2"/>
                <a:ext cx="6715118" cy="2296944"/>
                <a:chOff x="0" y="-1"/>
                <a:chExt cx="6715117" cy="2296943"/>
              </a:xfrm>
            </p:grpSpPr>
            <p:sp>
              <p:nvSpPr>
                <p:cNvPr id="193" name="Google Shape;193;p3"/>
                <p:cNvSpPr/>
                <p:nvPr/>
              </p:nvSpPr>
              <p:spPr>
                <a:xfrm>
                  <a:off x="4713251" y="1683025"/>
                  <a:ext cx="2001863" cy="613917"/>
                </a:xfrm>
                <a:prstGeom prst="rect">
                  <a:avLst/>
                </a:prstGeom>
                <a:solidFill>
                  <a:srgbClr val="F9FBFD"/>
                </a:solidFill>
                <a:ln>
                  <a:noFill/>
                </a:ln>
              </p:spPr>
              <p:txBody>
                <a:bodyPr anchorCtr="0" anchor="ctr" bIns="0" lIns="0" spcFirstLastPara="1" rIns="0" wrap="square" tIns="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Gill Sans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Gill Sans"/>
                    <a:ea typeface="Gill Sans"/>
                    <a:cs typeface="Gill Sans"/>
                    <a:sym typeface="Gill Sans"/>
                  </a:endParaRPr>
                </a:p>
              </p:txBody>
            </p:sp>
            <p:grpSp>
              <p:nvGrpSpPr>
                <p:cNvPr id="194" name="Google Shape;194;p3"/>
                <p:cNvGrpSpPr/>
                <p:nvPr/>
              </p:nvGrpSpPr>
              <p:grpSpPr>
                <a:xfrm>
                  <a:off x="0" y="-1"/>
                  <a:ext cx="6715117" cy="2296541"/>
                  <a:chOff x="0" y="0"/>
                  <a:chExt cx="6715116" cy="2296539"/>
                </a:xfrm>
              </p:grpSpPr>
              <p:pic>
                <p:nvPicPr>
                  <p:cNvPr descr="Google Shape;251;p3" id="195" name="Google Shape;195;p3"/>
                  <p:cNvPicPr preferRelativeResize="0"/>
                  <p:nvPr/>
                </p:nvPicPr>
                <p:blipFill rotWithShape="1">
                  <a:blip r:embed="rId8">
                    <a:alphaModFix/>
                  </a:blip>
                  <a:srcRect b="0" l="0" r="0" t="0"/>
                  <a:stretch/>
                </p:blipFill>
                <p:spPr>
                  <a:xfrm>
                    <a:off x="0" y="0"/>
                    <a:ext cx="4735460" cy="22965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196" name="Google Shape;196;p3"/>
                  <p:cNvSpPr/>
                  <p:nvPr/>
                </p:nvSpPr>
                <p:spPr>
                  <a:xfrm>
                    <a:off x="4735459" y="0"/>
                    <a:ext cx="1979656" cy="613917"/>
                  </a:xfrm>
                  <a:prstGeom prst="rect">
                    <a:avLst/>
                  </a:prstGeom>
                  <a:solidFill>
                    <a:srgbClr val="F9FBFD"/>
                  </a:solidFill>
                  <a:ln>
                    <a:noFill/>
                  </a:ln>
                </p:spPr>
                <p:txBody>
                  <a:bodyPr anchorCtr="0" anchor="ctr" bIns="0" lIns="0" spcFirstLastPara="1" rIns="0" wrap="square" tIns="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FFFFFF"/>
                      </a:buClr>
                      <a:buSzPts val="1800"/>
                      <a:buFont typeface="Gill Sans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FFFFFF"/>
                      </a:solidFill>
                      <a:latin typeface="Gill Sans"/>
                      <a:ea typeface="Gill Sans"/>
                      <a:cs typeface="Gill Sans"/>
                      <a:sym typeface="Gill Sans"/>
                    </a:endParaRPr>
                  </a:p>
                </p:txBody>
              </p:sp>
              <p:pic>
                <p:nvPicPr>
                  <p:cNvPr descr="Google Shape;253;p3" id="197" name="Google Shape;197;p3"/>
                  <p:cNvPicPr preferRelativeResize="0"/>
                  <p:nvPr/>
                </p:nvPicPr>
                <p:blipFill rotWithShape="1">
                  <a:blip r:embed="rId9">
                    <a:alphaModFix/>
                  </a:blip>
                  <a:srcRect b="0" l="0" r="0" t="0"/>
                  <a:stretch/>
                </p:blipFill>
                <p:spPr>
                  <a:xfrm>
                    <a:off x="4723868" y="475612"/>
                    <a:ext cx="990803" cy="168262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descr="Google Shape;254;p3" id="198" name="Google Shape;198;p3"/>
                  <p:cNvPicPr preferRelativeResize="0"/>
                  <p:nvPr/>
                </p:nvPicPr>
                <p:blipFill rotWithShape="1">
                  <a:blip r:embed="rId10">
                    <a:alphaModFix/>
                  </a:blip>
                  <a:srcRect b="0" l="0" r="0" t="0"/>
                  <a:stretch/>
                </p:blipFill>
                <p:spPr>
                  <a:xfrm>
                    <a:off x="5703079" y="503554"/>
                    <a:ext cx="1012037" cy="168262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  <p:pic>
            <p:nvPicPr>
              <p:cNvPr descr="Google Shape;255;p3" id="199" name="Google Shape;199;p3"/>
              <p:cNvPicPr preferRelativeResize="0"/>
              <p:nvPr/>
            </p:nvPicPr>
            <p:blipFill rotWithShape="1">
              <a:blip r:embed="rId8">
                <a:alphaModFix/>
              </a:blip>
              <a:srcRect b="84782" l="12289" r="12968" t="2055"/>
              <a:stretch/>
            </p:blipFill>
            <p:spPr>
              <a:xfrm>
                <a:off x="1808060" y="53278"/>
                <a:ext cx="3539360" cy="3022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0" name="Google Shape;200;p3"/>
              <p:cNvSpPr/>
              <p:nvPr/>
            </p:nvSpPr>
            <p:spPr>
              <a:xfrm>
                <a:off x="293270" y="24495"/>
                <a:ext cx="1514790" cy="359833"/>
              </a:xfrm>
              <a:prstGeom prst="rect">
                <a:avLst/>
              </a:prstGeom>
              <a:solidFill>
                <a:srgbClr val="F3F6FA"/>
              </a:solidFill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Gill Sans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  <p:sp>
          <p:nvSpPr>
            <p:cNvPr id="201" name="Google Shape;201;p3"/>
            <p:cNvSpPr/>
            <p:nvPr/>
          </p:nvSpPr>
          <p:spPr>
            <a:xfrm>
              <a:off x="3854668" y="2530366"/>
              <a:ext cx="1158489" cy="1886402"/>
            </a:xfrm>
            <a:custGeom>
              <a:rect b="b" l="l" r="r" t="t"/>
              <a:pathLst>
                <a:path extrusionOk="0" h="21600" w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  <a:moveTo>
                    <a:pt x="348" y="214"/>
                  </a:moveTo>
                  <a:lnTo>
                    <a:pt x="348" y="21386"/>
                  </a:lnTo>
                  <a:lnTo>
                    <a:pt x="21252" y="21386"/>
                  </a:lnTo>
                  <a:lnTo>
                    <a:pt x="21252" y="21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190500" rotWithShape="0" dir="2700000" dist="228600">
                <a:srgbClr val="000000">
                  <a:alpha val="29411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Gill Sans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02" name="Google Shape;202;p3"/>
          <p:cNvSpPr txBox="1"/>
          <p:nvPr>
            <p:ph idx="12" type="sldNum"/>
          </p:nvPr>
        </p:nvSpPr>
        <p:spPr>
          <a:xfrm>
            <a:off x="11670902" y="6299974"/>
            <a:ext cx="258633" cy="201651"/>
          </a:xfrm>
          <a:prstGeom prst="rect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18275" lIns="18275" spcFirstLastPara="1" rIns="18275" wrap="square" tIns="1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"/>
          <p:cNvSpPr txBox="1"/>
          <p:nvPr>
            <p:ph idx="12" type="sldNum"/>
          </p:nvPr>
        </p:nvSpPr>
        <p:spPr>
          <a:xfrm>
            <a:off x="11712740" y="6445451"/>
            <a:ext cx="258633" cy="21117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8C33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18275" lIns="18275" spcFirstLastPara="1" rIns="18275" wrap="square" tIns="1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</a:pPr>
            <a:fld id="{00000000-1234-1234-1234-123412341234}" type="slidenum">
              <a:rPr lang="en-US" sz="1100"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/>
          </a:p>
        </p:txBody>
      </p:sp>
      <p:sp>
        <p:nvSpPr>
          <p:cNvPr id="208" name="Google Shape;208;p2"/>
          <p:cNvSpPr/>
          <p:nvPr/>
        </p:nvSpPr>
        <p:spPr>
          <a:xfrm>
            <a:off x="10231394" y="119448"/>
            <a:ext cx="1802027" cy="720811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grpSp>
        <p:nvGrpSpPr>
          <p:cNvPr id="209" name="Google Shape;209;p2"/>
          <p:cNvGrpSpPr/>
          <p:nvPr/>
        </p:nvGrpSpPr>
        <p:grpSpPr>
          <a:xfrm>
            <a:off x="403503" y="334111"/>
            <a:ext cx="10974045" cy="6485829"/>
            <a:chOff x="0" y="0"/>
            <a:chExt cx="10974044" cy="6485827"/>
          </a:xfrm>
        </p:grpSpPr>
        <p:pic>
          <p:nvPicPr>
            <p:cNvPr descr="Google Shape;227;p2" id="210" name="Google Shape;210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22333" cy="64858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" name="Google Shape;211;p2"/>
            <p:cNvSpPr txBox="1"/>
            <p:nvPr/>
          </p:nvSpPr>
          <p:spPr>
            <a:xfrm>
              <a:off x="6743714" y="1174750"/>
              <a:ext cx="1269433" cy="4470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675" lIns="45675" spcFirstLastPara="1" rIns="45675" wrap="square" tIns="456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C00000"/>
                </a:buClr>
                <a:buSzPts val="2400"/>
                <a:buFont typeface="Gill Sans"/>
                <a:buNone/>
              </a:pPr>
              <a:r>
                <a:rPr b="1" i="0" lang="en-US" sz="2400" u="none" cap="none" strike="noStrike">
                  <a:solidFill>
                    <a:srgbClr val="C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PyPSA</a:t>
              </a:r>
              <a:endParaRPr/>
            </a:p>
          </p:txBody>
        </p:sp>
        <p:sp>
          <p:nvSpPr>
            <p:cNvPr id="212" name="Google Shape;212;p2"/>
            <p:cNvSpPr txBox="1"/>
            <p:nvPr/>
          </p:nvSpPr>
          <p:spPr>
            <a:xfrm>
              <a:off x="7381703" y="3970356"/>
              <a:ext cx="1826295" cy="8026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675" lIns="45675" spcFirstLastPara="1" rIns="45675" wrap="square" tIns="456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70C0"/>
                </a:buClr>
                <a:buSzPts val="2400"/>
                <a:buFont typeface="Gill Sans"/>
                <a:buNone/>
              </a:pPr>
              <a:r>
                <a:rPr b="1" i="0" lang="en-US" sz="2400" u="none" cap="none" strike="noStrike">
                  <a:solidFill>
                    <a:srgbClr val="0070C0"/>
                  </a:solidFill>
                  <a:latin typeface="Gill Sans"/>
                  <a:ea typeface="Gill Sans"/>
                  <a:cs typeface="Gill Sans"/>
                  <a:sym typeface="Gill Sans"/>
                </a:rPr>
                <a:t>PyPSA-Eur</a:t>
              </a:r>
              <a:endParaRPr/>
            </a:p>
          </p:txBody>
        </p:sp>
        <p:sp>
          <p:nvSpPr>
            <p:cNvPr id="213" name="Google Shape;213;p2"/>
            <p:cNvSpPr txBox="1"/>
            <p:nvPr/>
          </p:nvSpPr>
          <p:spPr>
            <a:xfrm>
              <a:off x="8637594" y="4457624"/>
              <a:ext cx="1950893" cy="4470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675" lIns="45675" spcFirstLastPara="1" rIns="45675" wrap="square" tIns="456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9BF00"/>
                </a:buClr>
                <a:buSzPts val="2400"/>
                <a:buFont typeface="Gill Sans"/>
                <a:buNone/>
              </a:pPr>
              <a:r>
                <a:rPr b="1" i="0" lang="en-US" sz="2400" u="none" cap="none" strike="noStrike">
                  <a:solidFill>
                    <a:srgbClr val="B9BF00"/>
                  </a:solidFill>
                  <a:latin typeface="Gill Sans"/>
                  <a:ea typeface="Gill Sans"/>
                  <a:cs typeface="Gill Sans"/>
                  <a:sym typeface="Gill Sans"/>
                </a:rPr>
                <a:t>OSeMOSYS</a:t>
              </a:r>
              <a:endParaRPr/>
            </a:p>
          </p:txBody>
        </p:sp>
        <p:sp>
          <p:nvSpPr>
            <p:cNvPr id="214" name="Google Shape;214;p2"/>
            <p:cNvSpPr txBox="1"/>
            <p:nvPr/>
          </p:nvSpPr>
          <p:spPr>
            <a:xfrm>
              <a:off x="8896015" y="4907338"/>
              <a:ext cx="2078029" cy="11582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675" lIns="45675" spcFirstLastPara="1" rIns="45675" wrap="square" tIns="456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E40C6"/>
                </a:buClr>
                <a:buSzPts val="2400"/>
                <a:buFont typeface="Gill Sans"/>
                <a:buNone/>
              </a:pPr>
              <a:r>
                <a:rPr b="1" i="0" lang="en-US" sz="2400" u="none" cap="none" strike="noStrike">
                  <a:solidFill>
                    <a:srgbClr val="DE40C6"/>
                  </a:solidFill>
                  <a:latin typeface="Gill Sans"/>
                  <a:ea typeface="Gill Sans"/>
                  <a:cs typeface="Gill Sans"/>
                  <a:sym typeface="Gill Sans"/>
                </a:rPr>
                <a:t>OnSSET </a:t>
              </a:r>
              <a:endParaRPr b="0" i="0" sz="1800" u="none" cap="none" strike="noStrik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2400"/>
                <a:buFont typeface="Gill Sans"/>
                <a:buNone/>
              </a:pPr>
              <a:r>
                <a:rPr b="1" i="0" lang="en-US" sz="2400" u="none" cap="none" strike="noStrike">
                  <a:solidFill>
                    <a:srgbClr val="00B050"/>
                  </a:solidFill>
                  <a:latin typeface="Gill Sans"/>
                  <a:ea typeface="Gill Sans"/>
                  <a:cs typeface="Gill Sans"/>
                  <a:sym typeface="Gill Sans"/>
                </a:rPr>
                <a:t>OnSSET-Gep</a:t>
              </a:r>
              <a:endParaRPr/>
            </a:p>
          </p:txBody>
        </p:sp>
        <p:sp>
          <p:nvSpPr>
            <p:cNvPr id="215" name="Google Shape;215;p2"/>
            <p:cNvSpPr txBox="1"/>
            <p:nvPr/>
          </p:nvSpPr>
          <p:spPr>
            <a:xfrm>
              <a:off x="2903172" y="2336638"/>
              <a:ext cx="5571000" cy="1569900"/>
            </a:xfrm>
            <a:prstGeom prst="rect">
              <a:avLst/>
            </a:prstGeom>
            <a:solidFill>
              <a:schemeClr val="accent2"/>
            </a:solidFill>
            <a:ln cap="flat" cmpd="sng" w="317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675" lIns="45675" spcFirstLastPara="1" rIns="45675" wrap="square" tIns="456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Gill Sans"/>
                <a:buNone/>
              </a:pPr>
              <a:r>
                <a:rPr b="1" i="0" lang="en-US" sz="2400" u="none" cap="none" strike="noStrik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rPr>
                <a:t>Tools in the PyPSA ecosystem have in total more than 1000+ stars. It is the most popular one for open-source long-term energy planning</a:t>
              </a:r>
              <a:endParaRPr/>
            </a:p>
          </p:txBody>
        </p:sp>
        <p:sp>
          <p:nvSpPr>
            <p:cNvPr id="216" name="Google Shape;216;p2"/>
            <p:cNvSpPr txBox="1"/>
            <p:nvPr/>
          </p:nvSpPr>
          <p:spPr>
            <a:xfrm>
              <a:off x="823289" y="128665"/>
              <a:ext cx="9363772" cy="4470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675" lIns="45675" spcFirstLastPara="1" rIns="45675" wrap="square" tIns="456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Gill Sans"/>
                <a:buNone/>
              </a:pPr>
              <a:r>
                <a:rPr b="1" i="0" lang="en-US" sz="24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GitHub stars – indicating the user popularity and adoption </a:t>
              </a:r>
              <a:endParaRPr/>
            </a:p>
          </p:txBody>
        </p:sp>
      </p:grpSp>
      <p:pic>
        <p:nvPicPr>
          <p:cNvPr descr="Google Shape;234;p2" id="217" name="Google Shape;217;p2"/>
          <p:cNvPicPr preferRelativeResize="0"/>
          <p:nvPr/>
        </p:nvPicPr>
        <p:blipFill rotWithShape="1">
          <a:blip r:embed="rId4">
            <a:alphaModFix/>
          </a:blip>
          <a:srcRect b="822" l="2658" r="9604" t="0"/>
          <a:stretch/>
        </p:blipFill>
        <p:spPr>
          <a:xfrm>
            <a:off x="10547951" y="92959"/>
            <a:ext cx="1513815" cy="598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"/>
          <p:cNvSpPr txBox="1"/>
          <p:nvPr>
            <p:ph idx="12" type="sldNum"/>
          </p:nvPr>
        </p:nvSpPr>
        <p:spPr>
          <a:xfrm>
            <a:off x="11670902" y="6299974"/>
            <a:ext cx="258633" cy="201651"/>
          </a:xfrm>
          <a:prstGeom prst="rect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18275" lIns="18275" spcFirstLastPara="1" rIns="18275" wrap="square" tIns="1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/>
          </a:p>
        </p:txBody>
      </p:sp>
      <p:sp>
        <p:nvSpPr>
          <p:cNvPr id="223" name="Google Shape;223;p4"/>
          <p:cNvSpPr txBox="1"/>
          <p:nvPr>
            <p:ph type="title"/>
          </p:nvPr>
        </p:nvSpPr>
        <p:spPr>
          <a:xfrm>
            <a:off x="2231135" y="190969"/>
            <a:ext cx="7729730" cy="118872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rPr lang="en-US">
                <a:solidFill>
                  <a:srgbClr val="FFFFFF"/>
                </a:solidFill>
              </a:rPr>
              <a:t>PYPSA-EARTH DESIGN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(=PYPSA-EUR DESIGN)</a:t>
            </a:r>
            <a:endParaRPr/>
          </a:p>
        </p:txBody>
      </p:sp>
      <p:pic>
        <p:nvPicPr>
          <p:cNvPr descr="Google Shape;274;p4" id="224" name="Google Shape;22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5541" y="1632280"/>
            <a:ext cx="5720918" cy="495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"/>
          <p:cNvSpPr txBox="1"/>
          <p:nvPr>
            <p:ph idx="12" type="sldNum"/>
          </p:nvPr>
        </p:nvSpPr>
        <p:spPr>
          <a:xfrm>
            <a:off x="11670902" y="6299974"/>
            <a:ext cx="258633" cy="201651"/>
          </a:xfrm>
          <a:prstGeom prst="rect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18275" lIns="18275" spcFirstLastPara="1" rIns="18275" wrap="square" tIns="1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/>
          </a:p>
        </p:txBody>
      </p:sp>
      <p:sp>
        <p:nvSpPr>
          <p:cNvPr id="230" name="Google Shape;230;p5"/>
          <p:cNvSpPr txBox="1"/>
          <p:nvPr>
            <p:ph type="title"/>
          </p:nvPr>
        </p:nvSpPr>
        <p:spPr>
          <a:xfrm>
            <a:off x="2231135" y="190969"/>
            <a:ext cx="7729730" cy="118872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rPr lang="en-US">
                <a:solidFill>
                  <a:srgbClr val="FFFFFF"/>
                </a:solidFill>
              </a:rPr>
              <a:t>PYPSA-EARTH OUTPUT EXAMPLE</a:t>
            </a:r>
            <a:endParaRPr/>
          </a:p>
        </p:txBody>
      </p:sp>
      <p:pic>
        <p:nvPicPr>
          <p:cNvPr descr="Google Shape;281;p5" id="231" name="Google Shape;23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71899" y="1742831"/>
            <a:ext cx="5545440" cy="47757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82;p5" id="232" name="Google Shape;23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4341" y="1742831"/>
            <a:ext cx="5521914" cy="477570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5"/>
          <p:cNvSpPr txBox="1"/>
          <p:nvPr/>
        </p:nvSpPr>
        <p:spPr>
          <a:xfrm>
            <a:off x="3950422" y="1867873"/>
            <a:ext cx="1814573" cy="655423"/>
          </a:xfrm>
          <a:prstGeom prst="rect">
            <a:avLst/>
          </a:prstGeom>
          <a:noFill/>
          <a:ln cap="flat" cmpd="sng" w="38100">
            <a:solidFill>
              <a:srgbClr val="C5C0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NIGERIA 2020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59 €/MWh </a:t>
            </a:r>
            <a:endParaRPr/>
          </a:p>
        </p:txBody>
      </p:sp>
      <p:sp>
        <p:nvSpPr>
          <p:cNvPr id="234" name="Google Shape;234;p5"/>
          <p:cNvSpPr txBox="1"/>
          <p:nvPr/>
        </p:nvSpPr>
        <p:spPr>
          <a:xfrm>
            <a:off x="9667630" y="1869158"/>
            <a:ext cx="1906955" cy="655423"/>
          </a:xfrm>
          <a:prstGeom prst="rect">
            <a:avLst/>
          </a:prstGeom>
          <a:noFill/>
          <a:ln cap="flat" cmpd="sng" w="38100">
            <a:solidFill>
              <a:srgbClr val="C5C0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Gill Sans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NIGERIA 2060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51 €/MWh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6"/>
          <p:cNvSpPr txBox="1"/>
          <p:nvPr>
            <p:ph idx="12" type="sldNum"/>
          </p:nvPr>
        </p:nvSpPr>
        <p:spPr>
          <a:xfrm>
            <a:off x="11712740" y="6450213"/>
            <a:ext cx="258633" cy="20165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18275" lIns="18275" spcFirstLastPara="1" rIns="18275" wrap="square" tIns="18275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/>
          </a:p>
        </p:txBody>
      </p:sp>
      <p:sp>
        <p:nvSpPr>
          <p:cNvPr id="240" name="Google Shape;240;p6"/>
          <p:cNvSpPr txBox="1"/>
          <p:nvPr>
            <p:ph type="title"/>
          </p:nvPr>
        </p:nvSpPr>
        <p:spPr>
          <a:xfrm>
            <a:off x="356838" y="301752"/>
            <a:ext cx="5739162" cy="1141497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Gill Sans"/>
              <a:buNone/>
            </a:pPr>
            <a:r>
              <a:rPr lang="en-US" sz="2200">
                <a:solidFill>
                  <a:srgbClr val="FFFFFF"/>
                </a:solidFill>
              </a:rPr>
              <a:t>THERE IS ALSO NEW STUFF</a:t>
            </a:r>
            <a:endParaRPr/>
          </a:p>
        </p:txBody>
      </p:sp>
      <p:sp>
        <p:nvSpPr>
          <p:cNvPr id="241" name="Google Shape;241;p6"/>
          <p:cNvSpPr txBox="1"/>
          <p:nvPr/>
        </p:nvSpPr>
        <p:spPr>
          <a:xfrm>
            <a:off x="459939" y="1860062"/>
            <a:ext cx="5527800" cy="46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AutoNum type="arabicPeriod"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NEW DATA INTEGRATIONS</a:t>
            </a:r>
            <a:endParaRPr/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OpenStreetMap grid, </a:t>
            </a:r>
            <a:endParaRPr/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OpenStreetMap generators,</a:t>
            </a:r>
            <a:endParaRPr/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Global protected areas</a:t>
            </a:r>
            <a:endParaRPr/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Global landcover</a:t>
            </a:r>
            <a:endParaRPr/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New load data integrations (h)</a:t>
            </a:r>
            <a:endParaRPr/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Parameter updates</a:t>
            </a:r>
            <a:endParaRPr/>
          </a:p>
          <a:p>
            <a:pPr indent="266700" lvl="1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AutoNum type="arabicPeriod"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NEW FUNCTIONALITIES</a:t>
            </a:r>
            <a:endParaRPr/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Functions are generalized to work on Earth</a:t>
            </a:r>
            <a:endParaRPr/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Clustering along administrative zones</a:t>
            </a:r>
            <a:endParaRPr/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Augmented lines e.g. k-edge augmentation</a:t>
            </a:r>
            <a:endParaRPr/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New testing, validation and illustration soft. design</a:t>
            </a:r>
            <a:endParaRPr/>
          </a:p>
          <a:p>
            <a:pPr indent="266700" lvl="1" marL="266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Gill Sans"/>
              <a:buAutoNum type="arabicPeriod"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NEW VALIDATIONS</a:t>
            </a:r>
            <a:endParaRPr/>
          </a:p>
          <a:p>
            <a:pPr indent="-342900" lvl="1" marL="800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Africa validation,</a:t>
            </a:r>
            <a:r>
              <a:rPr lang="en-US"/>
              <a:t>,</a:t>
            </a:r>
            <a:r>
              <a:rPr b="0" i="0" lang="en-US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rPr>
              <a:t>Nigeria close-look</a:t>
            </a:r>
            <a:endParaRPr/>
          </a:p>
        </p:txBody>
      </p:sp>
      <p:pic>
        <p:nvPicPr>
          <p:cNvPr descr="Google Shape;293;p6" id="242" name="Google Shape;24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6080" y="64973"/>
            <a:ext cx="1721267" cy="19100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94;p6" id="243" name="Google Shape;24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0" y="75692"/>
            <a:ext cx="2887387" cy="12222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95;p6" id="244" name="Google Shape;244;p6"/>
          <p:cNvPicPr preferRelativeResize="0"/>
          <p:nvPr/>
        </p:nvPicPr>
        <p:blipFill rotWithShape="1">
          <a:blip r:embed="rId5">
            <a:alphaModFix/>
          </a:blip>
          <a:srcRect b="31671" l="0" r="0" t="0"/>
          <a:stretch/>
        </p:blipFill>
        <p:spPr>
          <a:xfrm>
            <a:off x="6558926" y="3049698"/>
            <a:ext cx="2643820" cy="16011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96;p6" id="245" name="Google Shape;245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95363" y="2018170"/>
            <a:ext cx="2155178" cy="91180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97;p6" id="246" name="Google Shape;246;p6"/>
          <p:cNvPicPr preferRelativeResize="0"/>
          <p:nvPr/>
        </p:nvPicPr>
        <p:blipFill rotWithShape="1">
          <a:blip r:embed="rId7">
            <a:alphaModFix/>
          </a:blip>
          <a:srcRect b="29277" l="0" r="0" t="0"/>
          <a:stretch/>
        </p:blipFill>
        <p:spPr>
          <a:xfrm>
            <a:off x="8891255" y="1380866"/>
            <a:ext cx="2983229" cy="16572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98;p6" id="247" name="Google Shape;247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619073" y="3121038"/>
            <a:ext cx="2324264" cy="2766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299;p6" id="248" name="Google Shape;248;p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673557" y="4784654"/>
            <a:ext cx="1300521" cy="11348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300;p6" id="249" name="Google Shape;249;p6"/>
          <p:cNvPicPr preferRelativeResize="0"/>
          <p:nvPr/>
        </p:nvPicPr>
        <p:blipFill rotWithShape="1">
          <a:blip r:embed="rId10">
            <a:alphaModFix/>
          </a:blip>
          <a:srcRect b="10443" l="15495" r="15909" t="6225"/>
          <a:stretch/>
        </p:blipFill>
        <p:spPr>
          <a:xfrm>
            <a:off x="7945497" y="5435790"/>
            <a:ext cx="1642316" cy="1120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305;p7" id="254" name="Google Shape;25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7" y="-386"/>
            <a:ext cx="12236450" cy="685877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7"/>
          <p:cNvSpPr txBox="1"/>
          <p:nvPr>
            <p:ph idx="12" type="sldNum"/>
          </p:nvPr>
        </p:nvSpPr>
        <p:spPr>
          <a:xfrm>
            <a:off x="11712740" y="6445451"/>
            <a:ext cx="258633" cy="21117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8C339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18275" lIns="18275" spcFirstLastPara="1" rIns="18275" wrap="square" tIns="1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Gill Sans"/>
              <a:buNone/>
            </a:pPr>
            <a:fld id="{00000000-1234-1234-1234-123412341234}" type="slidenum">
              <a:rPr lang="en-US" sz="1100"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/>
          </a:p>
        </p:txBody>
      </p:sp>
      <p:grpSp>
        <p:nvGrpSpPr>
          <p:cNvPr id="256" name="Google Shape;256;p7"/>
          <p:cNvGrpSpPr/>
          <p:nvPr/>
        </p:nvGrpSpPr>
        <p:grpSpPr>
          <a:xfrm>
            <a:off x="10269556" y="41355"/>
            <a:ext cx="2063830" cy="706831"/>
            <a:chOff x="0" y="0"/>
            <a:chExt cx="2063829" cy="706829"/>
          </a:xfrm>
        </p:grpSpPr>
        <p:sp>
          <p:nvSpPr>
            <p:cNvPr id="257" name="Google Shape;257;p7"/>
            <p:cNvSpPr/>
            <p:nvPr/>
          </p:nvSpPr>
          <p:spPr>
            <a:xfrm>
              <a:off x="55463" y="23285"/>
              <a:ext cx="1809863" cy="6777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Gill Sans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pic>
          <p:nvPicPr>
            <p:cNvPr descr="Google Shape;309;p7" id="258" name="Google Shape;258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2063829" cy="70682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9" name="Google Shape;259;p7"/>
          <p:cNvGrpSpPr/>
          <p:nvPr/>
        </p:nvGrpSpPr>
        <p:grpSpPr>
          <a:xfrm>
            <a:off x="-43236" y="1220353"/>
            <a:ext cx="12329324" cy="1583741"/>
            <a:chOff x="-1" y="0"/>
            <a:chExt cx="12329322" cy="1583739"/>
          </a:xfrm>
        </p:grpSpPr>
        <p:sp>
          <p:nvSpPr>
            <p:cNvPr id="260" name="Google Shape;260;p7"/>
            <p:cNvSpPr/>
            <p:nvPr/>
          </p:nvSpPr>
          <p:spPr>
            <a:xfrm>
              <a:off x="-1" y="0"/>
              <a:ext cx="12329322" cy="1583739"/>
            </a:xfrm>
            <a:prstGeom prst="rect">
              <a:avLst/>
            </a:prstGeom>
            <a:solidFill>
              <a:srgbClr val="0015FF">
                <a:alpha val="14509"/>
              </a:srgbClr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7"/>
            <p:cNvSpPr txBox="1"/>
            <p:nvPr/>
          </p:nvSpPr>
          <p:spPr>
            <a:xfrm>
              <a:off x="45724" y="422319"/>
              <a:ext cx="12237871" cy="7391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45675" spcFirstLastPara="1" rIns="45675" wrap="square" tIns="456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400"/>
                <a:buFont typeface="Gill Sans"/>
                <a:buNone/>
              </a:pPr>
              <a:r>
                <a:rPr b="1" i="0" lang="en-US" sz="4400" u="none" cap="none" strike="noStrik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rPr>
                <a:t>How to be part of the team?</a:t>
              </a:r>
              <a:endParaRPr/>
            </a:p>
          </p:txBody>
        </p:sp>
      </p:grpSp>
      <p:grpSp>
        <p:nvGrpSpPr>
          <p:cNvPr id="262" name="Google Shape;262;p7"/>
          <p:cNvGrpSpPr/>
          <p:nvPr/>
        </p:nvGrpSpPr>
        <p:grpSpPr>
          <a:xfrm>
            <a:off x="4002920" y="2804343"/>
            <a:ext cx="4225186" cy="3119696"/>
            <a:chOff x="-1" y="-1"/>
            <a:chExt cx="4225185" cy="3119695"/>
          </a:xfrm>
        </p:grpSpPr>
        <p:sp>
          <p:nvSpPr>
            <p:cNvPr id="263" name="Google Shape;263;p7"/>
            <p:cNvSpPr/>
            <p:nvPr/>
          </p:nvSpPr>
          <p:spPr>
            <a:xfrm>
              <a:off x="-1" y="-1"/>
              <a:ext cx="4225185" cy="3119695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71450" lvl="0" marL="1714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Gill Sans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64" name="Google Shape;264;p7"/>
            <p:cNvSpPr txBox="1"/>
            <p:nvPr/>
          </p:nvSpPr>
          <p:spPr>
            <a:xfrm>
              <a:off x="45724" y="-1"/>
              <a:ext cx="4133735" cy="281608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675" lIns="45675" spcFirstLastPara="1" rIns="45675" wrap="square" tIns="456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Gill Sans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SET GOALS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Gill Sans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- mindset to contribute -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New data interface</a:t>
              </a:r>
              <a:endParaRPr/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New methods</a:t>
              </a:r>
              <a:endParaRPr/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New technology</a:t>
              </a:r>
              <a:endParaRPr/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Performance increase</a:t>
              </a:r>
              <a:endParaRPr/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Rewrite legacy code</a:t>
              </a:r>
              <a:endParaRPr/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New validation</a:t>
              </a:r>
              <a:endParaRPr/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New package</a:t>
              </a:r>
              <a:endParaRPr/>
            </a:p>
          </p:txBody>
        </p:sp>
      </p:grpSp>
      <p:grpSp>
        <p:nvGrpSpPr>
          <p:cNvPr id="265" name="Google Shape;265;p7"/>
          <p:cNvGrpSpPr/>
          <p:nvPr/>
        </p:nvGrpSpPr>
        <p:grpSpPr>
          <a:xfrm>
            <a:off x="94440" y="2818801"/>
            <a:ext cx="3820374" cy="2085301"/>
            <a:chOff x="0" y="0"/>
            <a:chExt cx="3820372" cy="2085300"/>
          </a:xfrm>
        </p:grpSpPr>
        <p:sp>
          <p:nvSpPr>
            <p:cNvPr id="266" name="Google Shape;266;p7"/>
            <p:cNvSpPr/>
            <p:nvPr/>
          </p:nvSpPr>
          <p:spPr>
            <a:xfrm>
              <a:off x="0" y="0"/>
              <a:ext cx="3820372" cy="1583739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71450" lvl="0" marL="1714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Gill Sans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67" name="Google Shape;267;p7"/>
            <p:cNvSpPr txBox="1"/>
            <p:nvPr/>
          </p:nvSpPr>
          <p:spPr>
            <a:xfrm>
              <a:off x="45724" y="0"/>
              <a:ext cx="3728923" cy="208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675" lIns="45675" spcFirstLastPara="1" rIns="45675" wrap="square" tIns="456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Gill Sans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GET INFORMED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Gill Sans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- gain knowledge -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Check out publications/papers</a:t>
              </a:r>
              <a:endParaRPr/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Checkout YouTube/ Google</a:t>
              </a:r>
              <a:endParaRPr b="1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GitHub issues &amp; PR’s indicate needs</a:t>
              </a:r>
              <a:endParaRPr/>
            </a:p>
            <a:p>
              <a:pPr indent="-57150" lvl="0" marL="1714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268" name="Google Shape;268;p7"/>
          <p:cNvGrpSpPr/>
          <p:nvPr/>
        </p:nvGrpSpPr>
        <p:grpSpPr>
          <a:xfrm>
            <a:off x="8316210" y="2810884"/>
            <a:ext cx="3820374" cy="3113155"/>
            <a:chOff x="-1" y="-1"/>
            <a:chExt cx="3820373" cy="3113154"/>
          </a:xfrm>
        </p:grpSpPr>
        <p:sp>
          <p:nvSpPr>
            <p:cNvPr id="269" name="Google Shape;269;p7"/>
            <p:cNvSpPr/>
            <p:nvPr/>
          </p:nvSpPr>
          <p:spPr>
            <a:xfrm>
              <a:off x="-1" y="-1"/>
              <a:ext cx="3820373" cy="3113154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71450" lvl="0" marL="1714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Gill Sans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70" name="Google Shape;270;p7"/>
            <p:cNvSpPr txBox="1"/>
            <p:nvPr/>
          </p:nvSpPr>
          <p:spPr>
            <a:xfrm>
              <a:off x="45724" y="-1"/>
              <a:ext cx="3728923" cy="20853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675" lIns="45675" spcFirstLastPara="1" rIns="45675" wrap="square" tIns="456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Gill Sans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REACH OUT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Gill Sans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- understand how to do that -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Write us on Discord</a:t>
              </a:r>
              <a:endParaRPr/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Write a comment on GitHub</a:t>
              </a:r>
              <a:endParaRPr/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Join “open” meetings</a:t>
              </a:r>
              <a:endParaRPr/>
            </a:p>
            <a:p>
              <a:pPr indent="-57150" lvl="0" marL="1714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271" name="Google Shape;271;p7"/>
          <p:cNvGrpSpPr/>
          <p:nvPr/>
        </p:nvGrpSpPr>
        <p:grpSpPr>
          <a:xfrm>
            <a:off x="94439" y="4500376"/>
            <a:ext cx="3820375" cy="1423665"/>
            <a:chOff x="-1" y="-1"/>
            <a:chExt cx="3820373" cy="1423663"/>
          </a:xfrm>
        </p:grpSpPr>
        <p:sp>
          <p:nvSpPr>
            <p:cNvPr id="272" name="Google Shape;272;p7"/>
            <p:cNvSpPr/>
            <p:nvPr/>
          </p:nvSpPr>
          <p:spPr>
            <a:xfrm>
              <a:off x="-1" y="-1"/>
              <a:ext cx="3820373" cy="1423663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Gill Sans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73" name="Google Shape;273;p7"/>
            <p:cNvSpPr txBox="1"/>
            <p:nvPr/>
          </p:nvSpPr>
          <p:spPr>
            <a:xfrm>
              <a:off x="45724" y="-1"/>
              <a:ext cx="3728923" cy="128520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675" lIns="45675" spcFirstLastPara="1" rIns="45675" wrap="square" tIns="456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Gill Sans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USE TOOLS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Gill Sans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- gain experience -</a:t>
              </a:r>
              <a:endParaRPr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1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Apply tools for a small or big study</a:t>
              </a:r>
              <a:endParaRPr/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en-US" sz="18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Play around with tools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8"/>
          <p:cNvSpPr txBox="1"/>
          <p:nvPr>
            <p:ph idx="12" type="sldNum"/>
          </p:nvPr>
        </p:nvSpPr>
        <p:spPr>
          <a:xfrm>
            <a:off x="11670902" y="6299974"/>
            <a:ext cx="258633" cy="201651"/>
          </a:xfrm>
          <a:prstGeom prst="rect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18275" lIns="18275" spcFirstLastPara="1" rIns="18275" wrap="square" tIns="1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/>
          </a:p>
        </p:txBody>
      </p:sp>
      <p:sp>
        <p:nvSpPr>
          <p:cNvPr id="279" name="Google Shape;279;p8"/>
          <p:cNvSpPr txBox="1"/>
          <p:nvPr>
            <p:ph type="title"/>
          </p:nvPr>
        </p:nvSpPr>
        <p:spPr>
          <a:xfrm>
            <a:off x="2231135" y="190969"/>
            <a:ext cx="7729730" cy="118872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rPr lang="en-US">
                <a:solidFill>
                  <a:srgbClr val="FFFFFF"/>
                </a:solidFill>
              </a:rPr>
              <a:t>PYPSA-EARTH: MAKING THE ENERGY TRANSITION GLOBAL</a:t>
            </a:r>
            <a:endParaRPr/>
          </a:p>
        </p:txBody>
      </p:sp>
      <p:grpSp>
        <p:nvGrpSpPr>
          <p:cNvPr id="280" name="Google Shape;280;p8"/>
          <p:cNvGrpSpPr/>
          <p:nvPr/>
        </p:nvGrpSpPr>
        <p:grpSpPr>
          <a:xfrm>
            <a:off x="846057" y="1557283"/>
            <a:ext cx="10499887" cy="4987128"/>
            <a:chOff x="0" y="0"/>
            <a:chExt cx="10499885" cy="4987126"/>
          </a:xfrm>
        </p:grpSpPr>
        <p:sp>
          <p:nvSpPr>
            <p:cNvPr id="281" name="Google Shape;281;p8"/>
            <p:cNvSpPr/>
            <p:nvPr/>
          </p:nvSpPr>
          <p:spPr>
            <a:xfrm>
              <a:off x="0" y="26894"/>
              <a:ext cx="10499885" cy="4960232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-171450" lvl="0" marL="1714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Gill Sans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82" name="Google Shape;282;p8"/>
            <p:cNvSpPr txBox="1"/>
            <p:nvPr/>
          </p:nvSpPr>
          <p:spPr>
            <a:xfrm>
              <a:off x="197238" y="0"/>
              <a:ext cx="10013100" cy="479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675" lIns="45675" spcFirstLastPara="1" rIns="45675" wrap="square" tIns="456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Gill Sans"/>
                <a:buNone/>
              </a:pPr>
              <a:r>
                <a:rPr b="1" i="0" lang="en-US" sz="32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Central Asia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Gill Sans"/>
                <a:buNone/>
              </a:pPr>
              <a:r>
                <a:t/>
              </a:r>
              <a:endParaRPr b="1" i="0" sz="3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Char char="•"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Energy supply&amp;energy efficiency is associated with the region development</a:t>
              </a:r>
              <a:endParaRPr/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Char char="•"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Water-energy nexus is critical</a:t>
              </a:r>
              <a:endParaRPr/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Char char="•"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Energy mix is heavily based on fossil fuels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Gill Sans"/>
                <a:buNone/>
              </a:pPr>
              <a:r>
                <a:t/>
              </a:r>
              <a:endParaRPr b="0" i="0" sz="25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Char char="•"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Excellent renewable resources (wind, solar, hydro)</a:t>
              </a:r>
              <a:endParaRPr/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Char char="•"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National energy transition plans</a:t>
              </a:r>
              <a:endParaRPr/>
            </a:p>
            <a:p>
              <a:pPr indent="-285750" lvl="0" marL="2857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Arial"/>
                <a:buChar char="•"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Increasing perception towards renewable power</a:t>
              </a:r>
              <a:endParaRPr/>
            </a:p>
            <a:p>
              <a:pPr indent="-171450" lvl="0" marL="1714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Gill Sans"/>
                <a:buNone/>
              </a:pPr>
              <a:r>
                <a:t/>
              </a:r>
              <a:endParaRPr b="0" i="0" sz="25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  <a:p>
              <a:pPr indent="-171450" lvl="0" marL="17145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500"/>
                <a:buFont typeface="Gill Sans"/>
                <a:buNone/>
              </a:pPr>
              <a:r>
                <a:rPr b="0" i="0" lang="en-US" sz="25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Knowledge gap: energy modelling </a:t>
              </a:r>
              <a:r>
                <a:rPr lang="en-US" sz="2500">
                  <a:latin typeface="Gill Sans"/>
                  <a:ea typeface="Gill Sans"/>
                  <a:cs typeface="Gill Sans"/>
                  <a:sym typeface="Gill Sans"/>
                </a:rPr>
                <a:t>is</a:t>
              </a:r>
              <a:r>
                <a:rPr b="0" i="0" lang="en-US" sz="2500" u="none" cap="none" strike="noStrike">
                  <a:solidFill>
                    <a:srgbClr val="000000"/>
                  </a:solidFill>
                  <a:latin typeface="Gill Sans"/>
                  <a:ea typeface="Gill Sans"/>
                  <a:cs typeface="Gill Sans"/>
                  <a:sym typeface="Gill Sans"/>
                </a:rPr>
                <a:t> rare, open energy modelling is extreme rare</a:t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9"/>
          <p:cNvSpPr txBox="1"/>
          <p:nvPr>
            <p:ph idx="12" type="sldNum"/>
          </p:nvPr>
        </p:nvSpPr>
        <p:spPr>
          <a:xfrm>
            <a:off x="11670902" y="6299974"/>
            <a:ext cx="258633" cy="201651"/>
          </a:xfrm>
          <a:prstGeom prst="rect">
            <a:avLst/>
          </a:prstGeom>
          <a:solidFill>
            <a:srgbClr val="1D1D1D">
              <a:alpha val="69411"/>
            </a:srgbClr>
          </a:solidFill>
          <a:ln>
            <a:noFill/>
          </a:ln>
        </p:spPr>
        <p:txBody>
          <a:bodyPr anchorCtr="0" anchor="ctr" bIns="18275" lIns="18275" spcFirstLastPara="1" rIns="18275" wrap="square" tIns="182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Gill Sans"/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/>
          </a:p>
        </p:txBody>
      </p:sp>
      <p:sp>
        <p:nvSpPr>
          <p:cNvPr id="288" name="Google Shape;288;p9"/>
          <p:cNvSpPr txBox="1"/>
          <p:nvPr>
            <p:ph type="title"/>
          </p:nvPr>
        </p:nvSpPr>
        <p:spPr>
          <a:xfrm>
            <a:off x="2231135" y="190969"/>
            <a:ext cx="7729730" cy="118872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82875" lIns="182875" spcFirstLastPara="1" rIns="182875" wrap="square" tIns="1828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Gill Sans"/>
              <a:buNone/>
            </a:pPr>
            <a:r>
              <a:rPr lang="en-US">
                <a:solidFill>
                  <a:srgbClr val="FFFFFF"/>
                </a:solidFill>
              </a:rPr>
              <a:t>PYPSA-EARTH: MAKING THE ENERGY TRANSITION GLOBAL</a:t>
            </a:r>
            <a:endParaRPr/>
          </a:p>
        </p:txBody>
      </p:sp>
      <p:pic>
        <p:nvPicPr>
          <p:cNvPr descr="CASR_lines_clean.jpeg" id="289" name="Google Shape;289;p9"/>
          <p:cNvPicPr preferRelativeResize="0"/>
          <p:nvPr/>
        </p:nvPicPr>
        <p:blipFill rotWithShape="1">
          <a:blip r:embed="rId3">
            <a:alphaModFix/>
          </a:blip>
          <a:srcRect b="10047" l="23079" r="20742" t="11384"/>
          <a:stretch/>
        </p:blipFill>
        <p:spPr>
          <a:xfrm>
            <a:off x="273383" y="1509634"/>
            <a:ext cx="5852254" cy="52963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mand_profile.pdf" id="290" name="Google Shape;29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89641" y="1493335"/>
            <a:ext cx="5353754" cy="535375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9"/>
          <p:cNvSpPr txBox="1"/>
          <p:nvPr/>
        </p:nvSpPr>
        <p:spPr>
          <a:xfrm>
            <a:off x="7725671" y="2928864"/>
            <a:ext cx="427783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26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/>
          </a:p>
        </p:txBody>
      </p:sp>
      <p:sp>
        <p:nvSpPr>
          <p:cNvPr id="292" name="Google Shape;292;p9"/>
          <p:cNvSpPr txBox="1"/>
          <p:nvPr/>
        </p:nvSpPr>
        <p:spPr>
          <a:xfrm>
            <a:off x="7310297" y="1911006"/>
            <a:ext cx="1020639" cy="1728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F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8F00"/>
                </a:solidFill>
                <a:latin typeface="Arial"/>
                <a:ea typeface="Arial"/>
                <a:cs typeface="Arial"/>
                <a:sym typeface="Arial"/>
              </a:rPr>
              <a:t>measurements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Pacco">
  <a:themeElements>
    <a:clrScheme name="1_Pacco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Pacco">
  <a:themeElements>
    <a:clrScheme name="1_Pacco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